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на пути к мировой державе: обзор ключевых этапов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колоний до мировой силы — ключевые вехи становления США.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США и предпосылки к росту могущества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1776 году молодая страна с 4 млн жителей заняла восточное побережье Северной Америки. В XIX веке приобретения земель и освоение запада ускорили развитие общества и экономики.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расширение — шаг к укреплению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Сделка 1803 года с Францией удвоила площадь США, открыв пространство для оседания и развития. Это стало фундаментом дальнейшей экспансии страны.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Луизианы и удвоение территории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1819 году США приобрели Флориду, расширив южные границы. Позднее к ним присоединились Техас и Калифорния, что укрепило позиции на юге и западе.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Флориды и южных земель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земель сопровождалось образованием штатов и притоком поселенцев, что способствовало экономическому росту и открытию ресурсов.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штатов и рост населения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металлургии и машиностроения стало движущей силой экономики к концу XIX века.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выросло более чем в шесть раз, закрепив лидерство США в мировой экономике.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прорыв: превращение в индустриальную державу
</a:t>
            </a:r>
            <a:endParaRPr lang="en-US" sz="3358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США, 1890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 реформы: ключевые события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Севером и Югом по вопросам рабства и федерализма начал кровопролитие, затронувшее всю страну.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 — Начало Гражданской войны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Авраам Линкольн объявил свободными рабов в конфедеративных штатах, что изменило ход войны и моральный облик страны.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1863 — Прокламация об освобождении рабов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рабства стал конституционным, укрепив социальные права и федеральную власть.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 — Принятие 13-й поправки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 и колонизация западных земель ускорили экономическую модернизацию и национальное объединение.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развитие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 массовое производство в США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1913 году Форд внедрил конвейер, резко снизив цену автомобилей и сделав их доступными для массового потребителя. Это повлияло на экономику и образ жизни.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Конвейер Генри Форда — революция в автомобилестроении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новым технологиям увеличился выпуск одежды и обуви, что способствовало удовлетворению спроса растущего населения и улучшению качества жизни.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в текстильной и обувной промышленности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555" y="3403734"/>
            <a:ext cx="3465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экономики США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Эндрю Карнеги США стали крупнейшим производителем стали, необходимой для строительства и машиностроения.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нефти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Рокфеллер возглавил нефтяную отрасль, обеспечивая энергией промышленность и транспорт.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изобретения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Белл разработал телефон, открыв новую эру коммуникаций и бизнеса в США.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Электротехника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Эдисон изобрёл электрическую лампу и основал компании, активно внедряющие электричество в города и предприятия.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 изобретения — драйверы роста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пробурена первая успешная нефтяная скважина, что дало старт развитию энергетической индустрии в США.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Пенсильвании — начало новой отрасли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жизнь Эдисон получил свыше 1000 патентов, включая первые электростанции и коммерческие лампы, ускорив внедрение электричества.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Патенты и инновации Томаса Эдисона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телеграфа и телефонов стала связующим звеном между регионами, способствуя быстрому обмену информацией и развитию экономики.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телеграфных линий и телефонии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монополий и влияние корпораций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Корпорации активно влияли на политику через лоббирование, формируя законодательство в своих интересах и сохраняя рабочие места.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Шермана 1890 года стал первой попыткой правительства ограничить доминирование монополий на рынке и защитить конкуренцию.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корпорации, такие как Standard Oil и U.S. Steel, захватили значительную долю рынка, контролируя цены и производство.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урбанизация в США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Нью-Йорк и Чикаго стремительно выросли, появлялись жилые кварталы для рабочих, коммерческие центры и общественный транспорт.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облик мегаполисов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иммигрантов из Европы способствовал культурному многообразию и стимулировал рост рабочих районов с уникальными сообществами.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мигрантов и социальные изменения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 улиц, улучшение канализации и запуск трамвайных линий меняли условия жизни миллионов горожан.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достижения в городской инфраструктуре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1840-х годов переселенцы начали массово двигаться к западным территориям через реку Миссисипи. Они основывали фермы, добывали золото и прокладывали новые железнодорожные пути для связи с восточной частью страны.
</a:t>
            </a:r>
            <a:endParaRPr lang="en-US" sz="1306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привело к резкому сокращению численности коренного населения и формированию новых штатов. Это преобразило США в трансконтинентальное государство с обширными ресурсами и увеличенной экономической мощью.
</a:t>
            </a:r>
            <a:endParaRPr lang="en-US" sz="1295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 Запад: освоение новых земель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Масштабное развитие инфраструктуры способствовало экономическому росту и ускорило обмен информацией в масштабах всей страны.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железнодорожной сети и телеграфа объединил региональные экономики, обеспечив быстрые перевозки и связь, что поддержало индустриализацию и интеграцию США.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революция: железнодорожная сеть и телеграф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США, 1900 год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1870 до 1900 года более 12,5 млн человек из Европы и России приехали в США, укрепляя промышленность и сельское хозяйство. Иммигранты формировали разнообразные этнические сообщества в городах.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иммиграция вызвала социальные трудности: бытовой расизм, конфликты на рабочих местах и сегрегацию. При этом иммигранты стали важной частью экономического подъёма страны.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Иммиграционные волны и их влияние на США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1898 года закончилась победой США, что дало control над Филиппинами, Пуэрто-Рико и Гуамом. Это стало началом американского империализма и расширения влияния за пределами континента.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Испано-американская война и первые заморские приобретения
</a:t>
            </a:r>
            <a:endParaRPr lang="en-US" sz="3370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территории усилили стратегическое положение США в Карибском море и Тихом океане, открывая пути для экономического и военного контроля в важных регионах.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394105"/>
            <a:ext cx="4839600" cy="10700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роста ВВП и производства стали демонстрирует экономическое преимущество США над другими ведущими странами.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1910 году США значительно опередили другие страны по ВВП и производству стали, став ведущей экономической и индустриальной державой.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Maddison Historical Statistics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соперничество с крупнейшими державами (1870-1910)
</a:t>
            </a:r>
            <a:endParaRPr lang="en-US" sz="36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США: новая роль на мировой арене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Рузвельта провозглашала активное вмешательство США в дела Латинской Америки для поддержки стабильности и защиты национальных интересов.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Панамского канала ускорило торговлю и военное перемещение, укрепив влияние США между Атлантикой и Тихим океаном.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региональных режимов и экономические инвестиции расширили стратегические позиции страны в начале XX века.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активно вмешивались в Кубу, Доминиканскую Республику и Панаму, формируя образ «полицейского» Западного полушария.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в войну в 1917 году и отправка 2 млн солдат усиленно поддержали союзников, изменив баланс сил в конфликте.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США стали главным экономическим и финансовым центром мира, вступив в международные переговоры как равноправный игрок.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финальный шаг к статусу державы
</a:t>
            </a:r>
            <a:endParaRPr lang="en-US" sz="37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культура: перемены эпохи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электричество и автомобили стали частью быта, ускоряя коммуникации и транспорт. Эти технологии изменили образ жизни и работу миллионов американцев.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изобретений в изменении повседневной жизни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набирали силу, женщины требовали избирательных прав, а первые организации за права темнокожих появлялись на фоне растущих межрасовых противоречий.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движения и борьба за права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 США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страны к началу XX века отражало рост и мощь США, став одной из крупнейших держав мира.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обеспечивал рабочие кадры и внутренний рынок для индустриальной экономики.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 миллионов
</a:t>
            </a:r>
            <a:endParaRPr lang="en-US" sz="60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США к мировой мощи показал, как территориальное расширение, экономический бум и активная внешняя политика сформировали уникальное влияние страны на мировой арене.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исторические уроки и значение пути США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2026-05-10T18:03:14Z</dcterms:created>
  <dcterms:modified xsi:type="dcterms:W3CDTF">2026-05-10T18:03:14Z</dcterms:modified>
</cp:coreProperties>
</file>