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полового размножения покрытосеменных растений: главные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покрытосеменных способствует разнообразию и развитию видов.
</a:t>
            </a:r>
            <a:endParaRPr lang="en-US" sz="3414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широкое распространение и важность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составляют около 80 % растительных видов земли, встречаясь почти везде и играя ключевую роль в экосистемах и питании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покрытосеменных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чашелистиков, лепестков, тычинок и пестика. Тычинки производят пыльцу, а пестик содержит семязачатки с яйцеклетками.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 функция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тычинок и пестика варьируется у растений, что влияет на способы опыления и эффективность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пыльцы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пыльниках тычинок происходит микроспорогенез, в рамках которого формируются пыльцевые зерна с мужскими клетками.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пыльцевое зерно состоит из вегетативной и генеративной клеток, что обеспечивает половой процесс.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Генеративная клетка делится на два спермия, необходимых для последующего оплодотворения.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женских гамет в пестике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гаметы играют ключевую роль в процессе оплодотворения и дальнейшем развитии семени.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завязи пестика развиваются семязачатки, содержащие мегаспоры — клетки, дающие начало зародышевому мешку.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мегаспоры формируется зародышевый мешок, где появляются женские гаметы: яйцеклетка и центральное ядро.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опыления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через перенос пыльцы с помощью ветра, воды, насекомых или животных на рыльце пестика.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Насекомоопыление наиболее эффективно, способствует разнообразию и широко распространено среди покрытосеменных.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Насекомоопыление наиболее эффективно, способствует разнообразию и широко распространено среди покрытосеменных.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48804"/>
            <a:ext cx="4486275" cy="15899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самоопыления и перекрёстного опыления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по источнику пыльцы, генетической изменчивости и примерам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способствует большему разнообразию, самоопыление – выживаемости в сложных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696931"/>
            <a:ext cx="37560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734504"/>
            <a:ext cx="375729" cy="30058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94205"/>
            <a:ext cx="375729" cy="33398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94205"/>
            <a:ext cx="375729" cy="33398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 покрытосеменных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активно собирают нектар и пыльцу, способствуя опылению множества цветковых растений.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привлекаются яркими цветами и переносят пыльцу при поиске нектара.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птицы, например колибри, опыляют цветы, питаясь их нектаром.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посещают цветки в поисках пищи, случайно перенося пыльцу между растениями.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опыляют ночные цветы, особенно в тропических и субтропических регионах.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спермий сливается с яйцеклеткой, образуя зиготу, будущего зародыша растения.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спермий объединяется с центральным ядром, формируя эндосперм — питательную ткань семени.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процесс характерен исключительно для покрытосеменных и повышает их репродуктивную эффективность.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обеспечивает оптимальное питание зародыша и успешное развитие семени.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полового размножения покрытосеменных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цветковых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пыльцы и формирование пыльцевой трубки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пыльцевое зёрнышко попадает на рыльце пестика, оно начинает прорастать, формируя пыльцевую трубку. Этот процесс позволяет мужским гаметам безопасно проникнуть внутрь цветка.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Пыльцевая трубка проходит сквозь столбик пестика до завязи, где доставляет спермии к зародышевому мешку. Таким образом обеспечивается успешное двойное оплодотворение.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развитие семени покрытосеменных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зигота развивается в зародыш будущего растения, который содержит все необходимые органы для роста и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ядро образует эндосперм — питательную ткань, обеспечивающую зародыш необходимыми веществами во время прорастания.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покрытосеменных включает зародыш, эндосперм и защитные покровы, которые сохраняют и защищают жизнеспособность будущего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плодов и их биологические функции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плода из завязи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завязь пестика начинает преобразовываться в плод, в котором развиваются семена. Этот процесс обеспечивает защиту семян и способствует их распределению в окружающей среде.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плодов по типам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покрытосеменных бывают сухими, например коробочка или боб, и сочными, такими как яблоко или ягода. Каждый тип плодов обладает уникальными свойствами, влияющими на расселение семян.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плодов в размножении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защищают семена от повреждений и помогают им распространяться с помощью ветра, животных или воды, тем самым способствуя успешному размножению покрытосеменных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плодов и способы их распространения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плодов имеют приспособления, позволяющие семенам эффективно распространяться, что способствует расширению ареала растений.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плодов с примерами растений и соответствующими механизмами их распространения по окружающей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ботанике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цветков для привлечения опылителей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и ароматические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 и ароматические вещества служат сигналами для привлечения насекомых и животных. Эти механизмы увеличивают вероятность опыления и успех размножения.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цветка часто адаптирована к определённым опылителям. Например, орхидеи имеют специализированную структуру, подходящую для конкретных видов пчёл и других насекомых.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жизненных циклов покрытосеменных растений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Однолетние растения, например пшеница и овёс, завершают свой жизненный цикл за один сезон, быстро проходя все стадии развития.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Двулетние растения, такие как морковь и свёкла, развиваются в течение двух лет, накапливая питательные вещества для цветения и размножения на втором году.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растения, например яблоня и дуб, живут и размножаются длительное время, устойчиво перенося разные климатические условия.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 тип жизненного цикла покрытосеменных зависят от условий среды и биологических особенностей каждого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покрытосеменных в питание и экономику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обеспечивают 70% пищевой массы для человека и животных, являясь основой многих сельскохозяйственных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Министерства сельского хозяйства,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урожайность и разнообразие покрытосеменных культур делают их ключевыми для продовольственной безопасности и экономики.
</a:t>
            </a:r>
            <a:endParaRPr lang="en-US" sz="11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половому размножению покрытосеменных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популяций опылителей — пчёл и бабочек — уменьшает распространение пыльцы, снижая эффективность размножения растений.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химическими веществами нарушает жизнедеятельность опылителей и усваивание пыльцы растениями.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 сроки цветения и активность опылителей, что приводит к несоответствию в циклах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размножения покрытосеменных растений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биологии размножения позволяет оптимизировать агротехнологии и сохранять природное равновесие.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способствуют созданию новых культур с повышенной урожайностью и устойчивостью к неблагоприятным условиям.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помогают охранять редкие и исчезающие виды, поддерживать биологическое разнообразие и сбалансированные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полового размножения в выживании и развитии покрытосеменных
</a:t>
            </a:r>
            <a:pPr algn="ctr" indent="0" marL="0">
              <a:lnSpc>
                <a:spcPct val="100000"/>
              </a:lnSpc>
              <a:buNone/>
            </a:pPr>
            <a:r>
              <a:rPr lang="en-US" sz="3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 и адаптационные возможности, что является основой их успеха и значимости для экосистем и человечества в целом.
</a:t>
            </a:r>
            <a:endParaRPr lang="en-US" sz="355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2026-05-08T15:28:00Z</dcterms:created>
  <dcterms:modified xsi:type="dcterms:W3CDTF">2026-05-08T15:28:00Z</dcterms:modified>
</cp:coreProperties>
</file>