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Умеешь ли ты сравнивать полоски по длине?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полоски: глазами, рядом и по линейке.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длина полоски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сколько места занимает полоска от начала до конца. Цвет, узор и толщина могут быть разными, но длина — одинаковой. Для сравнения смотрим на размер, а не на внешний вид.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глазами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полоски рядом и посмотри, какая из них заканчивается дальше. Та, что тянется дальше, обычно длиннее.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начало полосок было на одной линии. Если их сдвинуть, сравнение получится неверным и ответ может обмануть.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удобен в простых заданиях, когда линейка не нужна. Он помогает быстро заметить разницу без лишних вычислений.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полоски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полоски есть начало и конец, как у маленькой дорожки. Для сравнения нужно аккуратно совместить один край с другим и посмотреть, какая полоска выступает дальше.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полоски выровнены ровно, сразу видно, где они одинаковые, а где одна длиннее. Так легче не перепутать длину с шириной или цветом.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две полоски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увидеть, какая полоска длиннее, короче или такая же.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 длине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могут быть красными, синими или зелёными, но длина у них всё равно одинаковая. Цвет помогает их различать, однако на ответ не влияет.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Совпадают края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начало и конец полосок стоят на одной линии, это самый надёжный признак одинаковой длины. Тут уже не запутаешься, даже если полоски выглядят по-разному.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могут отличаться шириной или узором и при этом иметь одинаковую длину. Главное — смотреть не на красоту, а на положение концов.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ширина не помогает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полоска может казаться длиннее только из-за своей толщины. Но ширина показывает не длину, а расстояние от одного бока до другого.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нужно смотреть, где полоска начинается и где заканчивается. Именно эти точки показывают её настоящую длину.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полоски лежат неровно или под углом, глаз легко ошибается. Тогда одна может выглядеть длиннее, хотя на самом деле это не так.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сравнивай только длину, а не внешний вид. Полоска — не пирог, размер у неё один важный.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и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измерить длину точно в сантиметрах. Нужно найти ноль, приложить к нему начало полоски и посмотреть, на какой отметке окажется её конец. Деления подскажут ответ без догадок.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полоски нельзя положить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полоски лежат далеко друг от друга или мешают друг другу на листе. Тогда выручает линейка: каждую полоску измеряют отдельно, а потом сравнивают получившиеся числа.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не обманывают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линейке одна полоска дошла до 6 см, а другая до 8 см, сразу понятно, какая длиннее. Здесь уже не спорят глаза — говорят числа.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точно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линейкой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линейку от нуля и измерь первую полоску до её конца.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 же измерь вторую полоску, тоже начиная от нуля.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числа: большее число показывает более длинную полоску, а одинаковые числа — равную длину.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начинать измерение не от нуля. Тогда число получается неправильным, и полоска может стать «волшебно» длиннее или короче.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смотреть только на цвет или ширину. Эти признаки не показывают длину, поэтому ответ легко перепутать, если не быть внимательным.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сравнивать полоски, когда они лежат криво или под углом. Сначала выровняй их, а потом проверяй конец.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277800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481" y="1277800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говорят, когда одна полоска заканчивается дальше другой. Оно помогает быстро назвать полоску, которая занимает больше места и явно выступает вперед.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полоску, которая заканчивается раньше. Если сравнивать аккуратно, сразу видно, что она занимает меньше места и не доходит до конца другой полоски.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 длине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используют, когда оба конца полосок совпадают. Тогда длина у них одинаковая, даже если полоски отличаются цветом, узором или шириной.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и самый короткий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выбрать полоску-«рекордсмена» и самую маленькую. Они часто встречаются в заданиях, где нужно сравнить сразу несколько полосок без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без линейки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помогает сравнить полоски глазами и не перепутать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и закладки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руках у ребят могут оказаться ленточки разной длины. Одна тянется почти до края стола, а другая заканчивается заметно раньше. Сравнивать их удобно прямо глазами, без сложных приборов и лишних догадок.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нитки и полоски бумаги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или на столе легко найти предметы, похожие на полоски. Карандаш, кусочек нитки или бумажная полоска могут быть длиннее или короче соседа. Такое сравнение помогает замечать размер в обычных вещах вокруг.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конструктора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наборе конструктора детали выглядят по-разному, но одна часть заметно длиннее другой. Если выстроить их по одному краю, сразу видно, какая деталь занимает больше места. Это уже маленькая математика в игре.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встречаются в жизни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быстрых признака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полоска выступает дальше другой, значит она длиннее. Этот признак видно сразу, когда оба предмета лежат ровно и начинаются от одной линии.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конца совпали, полоски одинаковые по длине. Это самый удобный случай: можно смело говорить, что длина у них равная.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полоска заканчивается раньше, она короче. Такой признак помогает быстро проверить ответ, особенно когда задания нужно выполнять аккуратно и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полоски разного цвета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не подсказывает длину. Красная полоска может оказаться короче синей, а яркая желтая — совсем не самой длинной. Смотреть нужно на размер, а не на краску.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помогают не перепутать полоски между собой. Но для сравнения важно другое: где начинается полоска и где она заканчивается. Именно это показывает длину.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полоска иногда кажется длиннее просто из-за своей толщины. Это хитрая ловушка для глаз, поэтому сравнивать нужно очень внимательно и спокойно.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полоски выровнены по одному краю, цвет уже не мешает. Тогда легко увидеть, какая из них выступает дальше, а какая заканчивается раньше.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полоски не рядом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полоски нельзя положить рядом, их длину сравнивают по измерениям на линейке.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проверка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самый длинный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 несколько полосок и попробуй выбрать ту, которая тянется дальше всех. Такая игра тренирует внимательность и учит не торопиться с ответом, даже если очень хочется победить.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самый короткий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отыщи полоску, которая заканчивается раньше остальных. Это упражнение помогает замечать маленькие различия и сравнивать предметы аккуратно, как настоящий исследователь на уроке.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 одинаковых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найти две полоски одной длины. Если концы совпадают, значит ответ верный. Так легко запомнить правило и проверить себя без скучной зубрёжки.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устроить мини-соревнование: кто быстрее найдёт нужные полоски. Главное — играть спокойно и внимательно, чтобы не перепутать длину с цветом или шириной.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смотри, как выровнены полоски. Если их начало стоит на одной линии, сравнение получается честным, а рисунок помогает сразу заметить, где конец выступает дальше.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на подписи. Слова «длиннее», «короче» и «одинаковые» подсказывают правильный ответ и помогают запомнить правило без лишних повторов и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помогают сравнить полоски без ошибки.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выровняй, потом посмотри, затем проверь. Это короткая и удобная формула для урока математики.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урока для 1 класса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умеешь сравнивать полоски по длине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знаешь главное: выравнивай начало, смотри на конец и не отвлекайся на цвет. Теперь полоски уже не запутают тебя — ни в тетради, ни в игре, ни в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2026-05-20T14:59:43Z</dcterms:created>
  <dcterms:modified xsi:type="dcterms:W3CDTF">2026-05-20T14:59:43Z</dcterms:modified>
</cp:coreProperties>
</file>