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системы: комплексный обзор и ключевые темы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системы объединяют компоненты через обмен веществ, энергии и информации.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системного взгляда в биологии
</a:t>
            </a:r>
            <a:endParaRPr lang="en-US" sz="3215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системной биологии начинается с работ Людвига фон Берталанфи в середине XX века. Рост знаний о клетках и генетике требовал интеграции дисциплин для изучения живых организмов на разных уровнях. Так возник системный подход для объединения молекулярных, клеточных и экологических аспектов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уровни организации биологических систем
</a:t>
            </a:r>
            <a:endParaRPr lang="en-US" sz="2341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система — совокупность взаимосвязанных элементов, поддерживающих жизнь и обменивающихся веществом с окружающей средой.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 включает ДНК и белки, ответствен за генетическую информацию и биохимические реакции.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Клеточный, тканевый и органный уровни отражают организацию структур и функций отдельных клеток, тканей и органов организма.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Организменный, популяционный, экосистемный и биосферный уровни характеризуют взаимодействия на масштабах от организма до всей планеты.
</a:t>
            </a:r>
            <a:endParaRPr lang="en-US" sz="11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259087"/>
            <a:ext cx="3929100" cy="18721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уровней биологических систем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уровней с примерами и ключевыми процессами.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обладает уникальными элементами и процессами, взаимосвязанными через систему.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
</a:t>
            </a:r>
            <a:pPr algn="ctr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бактериям и одноклеточным амёбам относятся простейшие биологические системы, состоящие из одной клетки, выполняющей все необходимые функции жизни. Их строение и процессы сравнительно просты, что позволяет изучать фундаментальные биологические механизмы.
</a:t>
            </a:r>
            <a:endParaRPr lang="en-US" sz="1121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растения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объединяют множество специализированных клеток в ткани и органы, обеспечивая фотосинтез, рост и адаптацию к среде. Их сложная организация отличается системой взаимосвязей для эффективного использования ресурсов.
</a:t>
            </a:r>
            <a:endParaRPr lang="en-US" sz="1161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человек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многоклеточным системам относятся животные и человек, обладающие высокоразвитой нервной и гормональной регуляцией. Многочисленные органы и системы взаимодействуют для поддержания гомеостаза и адаптации к окружающей среде.
</a:t>
            </a:r>
            <a:endParaRPr lang="en-US" sz="114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биологических систем: от простого к сложному
</a:t>
            </a:r>
            <a:endParaRPr lang="en-US" sz="221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как ключевое свойство биологических систем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системы функционируют как единое целое, где все компоненты взаимодействуют и зависят друг от друга для поддержания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работы одного звена, например, инфаркт миокарда, может вызывать сбои в работе сердца и всего организма, снижая общую устойчивость.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обеспечивает как адаптацию к изменениям, так и выживание в различных условиях внешней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в клеточной организации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клетки и их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состоит из органелл — ядра, митохондрий, рибосом, каждая из которых выполняет специфические функции, необходимые для жизнедеятельности клетки.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сложности и специализации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перехода к более высоким уровням иерархии возрастает не только количество компонентов, но и специализация их ролей, что способствует эффективности работы всей системы.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Иерархическая организация биологических систем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молекулярного уровня до биосферы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646" y="20258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646" y="1519575"/>
            <a:ext cx="397856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127" y="2069225"/>
            <a:ext cx="397856" cy="578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особенности биологических систем
</a:t>
            </a:r>
            <a:endParaRPr lang="en-US" sz="2566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Производят АТФ, необходимый для всех энергетических процессов, обеспечивая клетку энергией для жизнедеятельности.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органы выделения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Фильтруют кровь и выводят продукты обмена веществ, поддерживая гомеостаз и баланс жидкости в организме.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— транспорт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Переносят кислород от лёгких к тканям, обеспечивая снабжение клеток необходимым газом для метаболизма.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и поддержание гомеостаза
</a:t>
            </a:r>
            <a:endParaRPr lang="en-US" sz="2946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системы поддерживают стабильность внутренней среды с помощью механизмов обратной связи, регулирующих параметры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обратная связь уменьшает отклонения, например, регулируя уровень глюкозы после еды с помощью инсулина.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обратная связь усиливает процессы при необходимости, как это происходит в свёртывании крови для предотвращения кровотечений.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температуры тела: пример гомеостаза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человека стабильно поддерживается около 36,6°C, несмотря на значительные колебания температуры окружающей среды.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внутренней температуры демонстрирует эффективность гомеостатических механизмов, обеспечивающих жизнеспособность организма в разнообразных условиях.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справочники, 2023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и регуляция: основные примеры
</a:t>
            </a:r>
            <a:endParaRPr lang="en-US" sz="2797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обратная связь поддерживает баланс глюкозы в крови: при её избытке выделяется инсулин, снижающий уровень сахара. Это позволяет быстро корректировать изменения метаболизма.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обратная связь активирует процесс свёртывания крови, усиливая ответ до полного устранения повреждения. Этот механизм критичен для остановки кровотечений.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воспроизводству и наследованию у биосистем
</a:t>
            </a:r>
            <a:endParaRPr lang="en-US" sz="2304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размножение через митоз обеспечивает точное копирование и рост тканей организма, сохраняя генетическую информацию без изменений.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комбинирует наследственные материалы родителей, обеспечивая эволюционное приспособление видов к окружающей среде.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приводит к образованию половых клеток с половинным набором хромосом, что гарантирует генетическую разнообразность потомства.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размножение, характерное для многих одноклеточных, позволяет быстро увеличивать численность при благоприятных условиях.
</a:t>
            </a:r>
            <a:endParaRPr lang="en-US" sz="11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биосистем: обмен с внешней средой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солнечную энергию и диоксид углерода, превращая их в органические вещества через фотосинтез — ключевой процесс для всей биосферы.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осуществляют дыхание, потребляя кислород и выделяя углекислый газ, что поддерживает энергообмен и газовый баланс экосистем.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Информационный обмен с окружающей средой через нервную и гормональную системы обеспечивает адекватные реакции на изменения внешних факторов.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биологических систем: механизмы и примеры
</a:t>
            </a:r>
            <a:endParaRPr lang="en-US" sz="2393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и их роль в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ДНК создают новые вариации наследственного материала, позволяя организмам приспосабливаться к изменяющимся условиям среды. Это источник эволюционных изменений и защитных функций.
</a:t>
            </a:r>
            <a:endParaRPr lang="en-US" sz="907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окраски у зайца-беляка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меняет цвет шерсти с коричневого летом на белый зимой, улучшая маскировку и снижая риск хищничества, что является примером фенотипической адаптации к переменам сезона.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Морфологическая адаптация корней у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меняют форму и глубину корней в зависимости от типа почвы и наличия влаги, обеспечивая оптимальное поглощение воды и минеральных веществ для выживания в различных условиях.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биологических систем и других наук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Биофизика исследует физические принципы, управляющие жизненными процессами, что помогает понять энерговыделение и молекулярные взаимодействия в клетках.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изучает взаимосвязи организмов с окружающей средой и другими видами для понимания устойчивости популяций и экосистем.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использует компьютерные модели для анализа геномов и белковых структур, ускоряя открытия в генетике и медицине.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982353"/>
            <a:ext cx="3950100" cy="16148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свойства живых и неживых систем
</a:t>
            </a:r>
            <a:endParaRPr lang="en-US" sz="266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Характеристики, отличающие живые системы от неживых по основным жизненным признакам.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обладают уникальными характеристиками, такими как воспроизведение и адаптация, что принципиально отличает их от неживой материи.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программы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экосистема: многообразие и взаимосвязи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взаимодействуют продукты фотосинтеза, животные-консументы и микроорганизмы-редуценты, образуя сложные трофические цепи. Лес воздействует на климат и способствует биоразнообразию региона.
</a:t>
            </a:r>
            <a:endParaRPr lang="en-US" sz="1116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Озёрная экосистема: водные сообщества и круговорот веществ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озере живут водоросли, рыбы и бактерии, поддерживающие биохимические циклы. Вода регулирует температуру и обмен газов, обеспечивая условия для жизни различных видов.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Коралловый риф: морская экосистема с высокой продуктивностью
</a:t>
            </a:r>
            <a:pPr algn="ctr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и симбиотические водоросли формируют основу рифа, который служит средой обитания для множества морских организмов, обеспечивая защиту и питательные ресурсы.
</a:t>
            </a:r>
            <a:endParaRPr lang="en-US" sz="109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системы: устройство и характерные черты
</a:t>
            </a:r>
            <a:endParaRPr lang="en-US" sz="23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системного подхода в биологии
</a:t>
            </a:r>
            <a:endParaRPr lang="en-US" sz="2471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комплексных биологических процессов улучшает понимание жизненных циклов и взаимодействий на разных уровнях организации.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Прогнозирование динамики популяций помогает в сохранении биоразнообразия и управлении природными ресурсами.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процессов передачи наследственной информации способствует разработке генетических методов диагностики и терапии.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лекарственных препаратов основано на знании молекулярных систем и взаимосвязей компонентов организма.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биологических систем для науки и общества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биологических систем раскрывает принципы жизни и взаимосвязи природы, что способствует развитию медицины, экологии и биотехнологий во благо человечества.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2026-05-10T01:06:37Z</dcterms:created>
  <dcterms:modified xsi:type="dcterms:W3CDTF">2026-05-10T01:06:37Z</dcterms:modified>
</cp:coreProperties>
</file>