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и единство природы: ключевые темы урока
</a:t>
            </a:r>
            <a:endParaRPr lang="en-US" sz="291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неживые факторы взаимосвязаны на одной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включает живые организмы — растения, животных, грибы, бактерии — и неживые элементы: воду, воздух, свет, тепло, почву и минералы. Их взаимодействие формирует основу устойчивых природных систем.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природа и её основные составляющие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природного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— это совокупность различных видов живых организмов, населяющих одну территорию и связанные с элементами неживой природы. Эти взаимосвязи образуют единую живую систему.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пример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объединяются деревья, животные, грибы и микроорганизмы, формируя сложную экосистему, где каждый организм зависит от других и от условий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природное сообщество с водорослями, рыбами и бактериями. Здесь живые организмы взаимодействуют между собой и с водой, воздухом и дном, поддерживая баланс.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природные сообщества: понятие и примеры
</a:t>
            </a:r>
            <a:endParaRPr lang="en-US" sz="253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неживой природы в сообществе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и процесс обмена веществ, регулирует климат и обеспечивает гидратацию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содержит кислород и углекислый газ, необходимые для дыхания и фотосинтеза в природных сообществах.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источник энергии, стимулирующий рост растений и тепловой режим сообщества.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минералы обеспечивают питание корней растений и поддерживают микробиологическую активность, влияя на состав живых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природном сообществе: производители, потребители и редуценты
</a:t>
            </a:r>
            <a:endParaRPr lang="en-US" sz="2006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автотрофы, которые с помощью фотосинтеза создают органические вещества из минеральных, обеспечивая энергию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— гетеротрофные организмы, питающиеся растениями или животными, способствуют передаче энергии по пищевой цепи.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органические остатки, возвращая минеральные вещества в почву и обеспечивая круговорот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переход энергии и веществ в сообществе
</a:t>
            </a:r>
            <a:endParaRPr lang="en-US" sz="2504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производителей к разлагателям в природном сообществе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цепи в лесном сообществе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производитель, преобразует солнечную энергию и строит органическое вещество.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— травоядный потребитель, питается листьями дуба, получает энергию и питательные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хищник среднего уровня, питается гусеницами, регулирует их численность.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— верховный хищник, контролирует популяции мелких птиц и грызунов, поддерживает экологический баланс.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природном сообществе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фотосинтез, выделяя кислород, необходимый для дыхания живых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почву, предотвращая её эрозию и поддерживая структуру экосистемы.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среду обитания и обеспечивают пищей животных и микроорганизмы.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формирование природных сообществ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суровые условия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малое количество осадков ограничивают число растений и животных. Организмы приспособлены к засушливому климату, например, с толстыми листьями или способностью сохранять воду.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адаптации к холоду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и низкие температуры определяют невысокий рост растений и сезонную жизнедеятельность животных. Много функций связано с экономией энергии и защитой от холода.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28656"/>
            <a:ext cx="4514400" cy="18190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и лугового сообществ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условий среды леса и луга значительно отличаются, что влияет на состав и структуру обитателей.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климатическими условиями и взаимодействием организмов с окружающей средой.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 сообщество: основные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сложная система, объединяющая живые организмы и окружающую неживую среду, функционирующая благодаря обмену веществ и энергии между всеми составляющими.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всегда учитывает динамические процессы взаимодействия с внешней средой, обеспечивая устойчивость и равновесие, чего не охватывает понятие только сообщества.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состоит исключительно из разнообразных живых организмов, которые существуют вместе в одной среде и взаимодействуют друг с другом без включения абиотических компонентов.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из почвы важные минеральные вещества и воду, преобразуя их в органические соединения через процесс фотосинтеза. Этот этап задаёт основу питания всей экосистемы.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участники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или других животных, получая необходимые органические вещества и энергию. Таким образом происходит передача биомассы и веществ по пищевой цепи.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разлагателей в возвращении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остатки, возвращая минеральные вещества обратно в почву. Этот процесс замыкает круговорот веществ и поддерживает плодородие среды.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круговорот веществ в природе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биомассы в лесу (круговая диаграмма)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доминирование растений по массе в экосистеме леса и постепенное уменьшение биомассы на более высоких трофических уровнях.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биомасса производителей обеспечивает питание всех последующих уровней, что подчёркивает их ключевую роль в поддержании жизни в лесу.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разлагателей и микроорганизмов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разрушают органические остатки, возвращая в почву минеральные вещества, необходимые для питания растений и поддержания плодородия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работы разлагателей цикл веществ в природе прерывается, что ведёт к накоплению отходов и ухудшению условий для существования живых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играют ключевую роль в поддержании биологического равновесия экосистем, способствуя разложению и очистке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активных разлагателей приводит к потере урожайности и структурным нарушениям почвы, снижая общую устойчивость природных сообществ.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 окружающей среде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деревьев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деревьев развивается толстая кора, которая защищает от потери влаги и повреждений вредителями, помогая выживать в условиях засушливого или сурового климата.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разными способами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разносятся ветром, репейник прикрепляется к шерсти животных, а осока распространяется с помощью воды — примеры адаптаций к среде для успешного размножения.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 в животном мире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свой окрас на белый зимой, что обеспечивает маскировку от хищников на фоне снега и увеличивает шансы на выживание.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животных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и медведи впадают в зимнюю спячку, снижая обмен веществ и экономя энергию в холодное время, когда источники пищи ограничены.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природных сообществах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зачастую нарушает природные сообщества через вырубку лесов, осушение болот и загрязнение водных ресурсов, ухудшая состояние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человек предпринимает меры по охране природы: создание заповедников, озеленение городов и организация раздельного сбора отходов способствуют сохранению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своего влияния и ответственность перед природой важны для устойчивого развития и обеспечения здорового будущего планеты и человечества.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степные территории сокращаются из-за распашки и хозяйственной деятельности. Это приводит к уничтожению среды обитания редких растений и животных, снижая биологическое разнообразие.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болот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из-за земледелия и урбанизации приводит к исчезновению уникальных экосистем, ухудшая качество воды и биологическую устойчивость окружающих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уязвимые сообщества природы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устойчивости сообщества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увеличивает устойчивость экосистем к стрессам, таким как болезни, климатические изменения и антропогенные воздействия.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сложным связям, поддерживающим экосистемные процессы и баланс между производителями, потребителями и редуцентами.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 обеспечивается способностью быстро восстанавливаться после нарушения благодаря резерву видового разнообразия и гибкости взаимодействий.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 является ключом к сохранению природного равновесия и долгосрочной жизнеспособности экосистем.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природой и человеком сегодня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тесно связан с природой, так как качество окружающей среды напрямую влияет на здоровье и благополучие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Гармоничные взаимоотношения с природой основаны на рациональном использовании ресурсов и бережном отношении к экосистемам вокруг нас.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за сохранение природы обеспечивает благоприятные условия жизни для настоящих и будущих поколений.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природы и роль человека в её сохранении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живых и неживых компонентов формирует основу устойчивой природы. Задача человека — сохранять биоразнообразие и поддерживать равновесие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2026-05-08T15:35:11Z</dcterms:created>
  <dcterms:modified xsi:type="dcterms:W3CDTF">2026-05-08T15:35:11Z</dcterms:modified>
</cp:coreProperties>
</file>