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и территориальная структура мирового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мировое хозяйство и почему оно размещено неравномерно?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мировое хозяйство размещено неравномерно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формировалось исторически: одни страны раньше накопили капитал, технологии и рынки, другие остались поставщиками сырья и рабочей силы. Поэтому экономическая карта мира отражает не только ресурсы, но и многовековые различия в развитии.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мирового хозяйства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крупных сектора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Экономику мира обычно рассматривают через первичный, вторичный и третичный сектора. Такое деление помогает понять, какие виды деятельности создают основную часть продукта, доходов и рабочих мест.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рыболовство, лесное хозяйство и добыча сырья обеспечивают базовые ресурсы для промышленности и населения. В бедных странах этот сектор часто остаётся главным источником занятости.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промышленность, строительство и энергетика преобразуют сырьё в товары и инфраструктуру. Именно здесь формируется значительная часть добавленной стоимости и технологический потенциал стран.
</a:t>
            </a:r>
            <a:endParaRPr lang="en-US" sz="1063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торговля, финансы, образование, медицина, туризм и цифровые услуги становятся ведущей сферой в развитых экономиках. Их рост связан с урбанизацией, информатизацией и усложнением хозяйственных связей.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страны, тем меньше доля сельского хозяйства и тем больше значение услуг и высоких технологий. Это отражает переход от аграрной экономики к индустриально-сервисной модели.
</a:t>
            </a:r>
            <a:endParaRPr lang="en-US" sz="10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секторов в мировой экономике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структуру создания стоимости в мире и помогает увидеть, насколько мала доля аграрного сектора в денежном выражении.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Всемирного банка и отраслевых обзоров за 2022–2023 годы; значения округлены.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стала ведущей, а сельское хозяйство сохраняет прежде всего социальную, а не стоимостную значимость.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география производства и природные условия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зерновые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США, Россия и Бразилия входят в число крупнейших производителей пшеницы, риса и кукурузы. Их позиции определяются масштабом посевных площадей, внутренним спросом и возможностями механизации.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зависит не только от температуры и осадков, но и от плодородия почв, ирригации, уровня техники и доступа к рынкам. Даже богатые землями районы могут оставаться малопродуктивными без инвестиций.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Какао, кофе, бананы, чай и сахарный тростник чаще выращиваются в Латинской Америке, Африке и Юго-Восточной Азии. Здесь особенно важны тёплый климат и устойчивое водоснабжение.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специализации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территории ориентированы на зерновое хозяйство, другие — на плантационные культуры. Такая специализация формируется под влиянием климата, транспортной доступности и включённости в мировую торговлю.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65113"/>
            <a:ext cx="4486275" cy="21573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и их ведущие страны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отрасли мировой экономики распределяются между странами в зависимости от ресурсов, технологий и 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отраслевой специализации ведущих стран мира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отраслей определяется не одним фактором, а сочетанием сырья, квалификации, логистики и доступа к рынкам.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как основа материального производства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создаёт большую часть стоимости товаров, которые потом поступают в торговлю и на экспорт. Именно поэтому она часто определяет доходы стран и их место в международном разделении труда.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Машиностроение, химия, металлургия, энергетика и нефтепереработка тесно связаны между собой. Одна отрасль поставляет материалы, другая — оборудование, третья — энергию для выпуска готовой продукции.
</a:t>
            </a:r>
            <a:endParaRPr lang="en-US" sz="1379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Электроника, авиакосмическая техника, фармацевтика, робототехника и производство полупроводников развиваются особенно быстро. Они требуют науки, инвестиций и подготовки специалистов высокого уровня.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именно промышленность задаёт главные экспортные позиции и уровень конкурентоспособности. Чем выше технологичность выпуска, тем заметнее роль страны в мировой экономике.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территориальная специализация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факторов, определяющих профиль территории в мировом хозяйстве.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и мировые потоки ресурсов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идёт туда, где сосредоточен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нефтяные потоки связывают районы добычи с центрами переработки и потребления. Особенно заметны маршруты из стран Персидского залива, России и Северной Америки в Европу и Восточную Азию, где сосредоточены крупнейшие рынки энергии.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требует сложной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Сжиженный природный газ позволяет перевозить топливо морем, а значит, уменьшает зависимость от одной трубы или одного направления. Но для этого нужны терминалы, танкеры и дорогая портовая инфраструктура, без которой цепочка поставок не работает.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безопасность как стратегия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стремятся диверсифицировать поставки, чтобы снизить риски перебоев и ценовых скачков. Поэтому значение имеют не только месторождения, но и маршруты, морские узлы, резервы и способность быстро перестраивать импорт.
</a:t>
            </a:r>
            <a:endParaRPr lang="en-US" sz="11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центры электроники и полупроводников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занимают не одинаковые позиции: одни сильнее в сборке, другие — в проектировании, компонентах и управлении брендами.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на основе общеизвестной структуры глобальной электронной промышленности; без единого статистического индекса.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сборки не совпадает с местом получения основной прибыли: наибольшую ценность создают разработка, патенты и управление цепочками.
</a:t>
            </a:r>
            <a:endParaRPr lang="en-US" sz="11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услуги стали не дополнением, а важной частью мировой торговли и источником доходов для развитых экономик.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(World Trade Organization), World Trade Statistical Review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экспорта приходится на услуги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полупериферия и периферия мирового хозяйства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страна к центру, тем выше доля технологий, услуг и капитала; периферия сильнее зависит от сырьевого и аграрного экспорта.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стран по их роли в мировой экономике и типу специализации.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ООН, Всемирного банка и учебной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оси территориальной структуры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концентрируется в мегалополисах, портах и промышленных районах, где пересекаются потоки капитала, информации и рабочей силы, а также формируются наиболее ёмкие рынки сбыта.
</a:t>
            </a:r>
            <a:endParaRPr lang="en-US" sz="1189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коридоры вдоль побережий, рек и транспортных магистралей объединяют отдельные центры в единую систему, ускоряя движение товаров, людей и управленческих решений.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предприятий и населения снижает издержки, облегчает кооперацию и привлекает новые инвестиции, поэтому сильные районы обычно усиливают своё преимущество со временем.
</a:t>
            </a:r>
            <a:endParaRPr lang="en-US" sz="1199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разной доступностью ресурсов и транспорта развиваются неодинаково: одни становятся ядрами роста, другие — зонами сырьевой или аграрной специализации.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 структуре хозяйства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использует условную шкалу, чтобы показать различия в доминирующих секторах и типах специализации между регионами.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обобщённым данным ООН и Всемирного банка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регионы с диверсифицированной структурой; сырьевая ориентация повышает зависимость от мировых цен и внешней конъюнктуры.
</a:t>
            </a:r>
            <a:endParaRPr lang="en-US" sz="10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международные производственные цепочки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этапов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всё чаще распадается на отдельные стадии: сырьё, комплектующие, сборка и продажи могут находиться в разных странах, каждая из которых выполняет свою функцию.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ТНК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выстраивают цепочки поставок, выбирая площадки с более низкими издержками, удобной логистикой и доступом к крупным рынкам.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связи и программного обеспечения координация производства стала быстрее и точнее: компании управляют поставками почти в реальном времени.
</a:t>
            </a:r>
            <a:endParaRPr lang="en-US" sz="1098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транспорта, санкции и политические конфликты показывают уязвимость длинных цепочек, поэтому часть компаний ищет более короткие и надёжные маршруты.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в мировой экономике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создания стоимости и участие разных стран на каждом этапе.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неравномерного размещения хозяйства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внешних рынков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узкой специализацией сильнее зависят от импорта, спроса за рубежом и колебаний мировых цен, поэтому их экономика менее устойчива к кризисам.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тупик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Периферийные экономики часто экспортируют сырьё и сельхозпродукцию, но получают меньше дохода от переработки, технологий и брендов, где создаётся основная стоимость.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разрывы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закрытие предприятий и перенос производства в другие регионы могут усиливать безработицу, падение доходов и различия между территориями.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районы и промышленные зоны нередко сталкиваются с загрязнением и истощением ресурсов, если экономический рост не сопровождается модернизацией и контролем.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страны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помогают стране быть более сильной в мировой экономике и привлекать производство, капитал и кадры.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 и ОЭСР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складывается не из одного преимущества, а из сочетания кадров, инфраструктуры, правил и 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территориальной перестройки мирового хозяйства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Азии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усиливают влияние Восточной и Южной Азии, смещая центр мирового производства и торговли в сторону Тихоокеанского региона.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хабы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цифровые центры, крупные порты и логистические коридоры, которые связывают производителей с мировыми рынками быстрее и дешевле, чем раньше.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цифровые системы уменьшают зависимость от дешёвой рабочей силы и повышают значение инженерных кадров, данных и надёжной энергетики.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производств
</a:t>
            </a:r>
            <a:pPr algn="l" indent="0" marL="0">
              <a:lnSpc>
                <a:spcPct val="100000"/>
              </a:lnSpc>
              <a:buNone/>
            </a:pPr>
            <a:r>
              <a:rPr lang="en-US" sz="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компаний переносит заводы ближе к потребителю, чтобы сократить цепочки поставок, снизить риски перебоев и быстрее реагировать на спрос.
</a:t>
            </a:r>
            <a:endParaRPr lang="en-US" sz="11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структура, пространство, перемены
</a:t>
            </a:r>
            <a:pPr algn="ctr" indent="0" marL="0">
              <a:lnSpc>
                <a:spcPct val="100000"/>
              </a:lnSpc>
              <a:buNone/>
            </a:pPr>
            <a:r>
              <a:rPr lang="en-US" sz="3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меняется неравномерно: одни территории становятся центрами знаний и управления, другие сохраняют сырьевую специализацию. Понимание этих различий помогает объяснить экономическую карту мира и её будущее.
</a:t>
            </a:r>
            <a:endParaRPr lang="en-US" sz="332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2026-06-03T05:37:27Z</dcterms:created>
  <dcterms:modified xsi:type="dcterms:W3CDTF">2026-06-03T05:37:27Z</dcterms:modified>
</cp:coreProperties>
</file>