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Древнего Египта: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египетских богов — мифы, образы и их роль в жизни общества.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Исторический контекст и особенности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существовал более трёх тысяч лет. Фараоны правили страной, а религия пронизывала все аспекты жизни — от семьи до государственной власти. Природа считалась проявлением божественной силы.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насчитывалось свыше 200 богов, каждый из которых отвечал за природные явления, ремёсла или важные сферы повседневности, например, солнце, урожай или любовь.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совмещали человеческие тела с головами животных, подчёркивая их связь с природой и символизмом. Каждое божество имело уникальные черты и культ.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Египта одних и тех же богов почитали по-своему, что приводило к формированию местных традиций и разнообразных обрядов.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богов: многообразие и отличия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и их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божества Древнего Египта выполняли ключевые функции, связанные с природой, жизнью и загробным миром.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бог отвечал за важную область жизни и обладал символическим образом, тесно связанным с функцией.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мифологические источники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 — Солнечный бог и творец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 считался главным богом, символизирующим солнце и источник жизни. Его часто изображали с солнечным диском или в облике сокола, подчёркивая свет и власть.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верованиям, фараоны были живыми воплощениями Ра. Мифы рассказывают о его путешествии по небу и сражении с силами тьмы, представляя борьбу света и ночи.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 и суд над душой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Осирис — бог загробного мира, изображался как мумия с короной и скипетром. Он был убит братом Сетом и воскрешён женой Исидой с помощью магии.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верованиям, Осирис судит души умерших, взвешивая их сердце для определения честности и готовности к вечной жизни в загробном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— защитница семьи и магии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изображалась с символом трона на голове или с младенцем на руках, олицетворяя материнскую любовь и защиту детей. Она оживила Осириса и оберегала их сына Хора от зла.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идеальной жены и матери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подчёркивают роль Исиды как опекунши семьи и волшебницы, чей магический дар помогал справиться с опасностями. Она стала символом верности и заботы в египетской культуре.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— Материнство и волшебство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Триады — группы из трёх связанных богов, часто членов одной семьи, выполняли важные функции и символизировали гармонию и порядок в мире.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триада — Осирис, Исида и Хор — отражает идеи семьи, власти и победы жизни над смертью.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крупном городе существовали свои триады, что показывало разнообразие и местные особенности египетского религиозного культа.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триады в религии Египта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— Бог пустыни и хаоса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— бог бурь, пустыни и разрушения, изображался с необычной головой, символизируя жестокость и хаос природы.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Сет противостоял Осирису и Хору, он также представлял необходимую силу равновесия, отражая изменчивость и опасность окружающего мира.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Анубис — бог мёртвых с головой шакала, связанный с мумификацией и охраной гробниц. Его образ отражает роль защитника умерших и проводника в загробный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мифах Анубис участвует в взвешивании сердца, определяя судьбу души. Он считается хранителем некрополя и помощником в обрядах перехода из жизни в смерть.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Анубис — Покровитель мертвых и мумификации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бог неба и символ власти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Хора в искусстве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изображается с головой сокола или целиком как сокол — символ ясного неба и высшей силы. Его фигуры украшают гробницы и храмовые рельефы, отражая связь с царской властью и защитой страны.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об Хоре и Сете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рассказывает о борьбе Хора с богом хаоса Сетом за трон Египта. Победа Хора символизировала торжество порядка над хаосом и установление мира и справедливости.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Бастет — богиня уюта и защиты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Бастет часто изображалась с головой кошки и символизировала домашний очаг, радость и женское счастье. Она защищала семьи и детей от опасностей, воплощая нежность и заботу.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Бастет устраивались праздники с песнями и танцами, особенно в её главном храме в Мемфисе. Её культ подчёркивал значение домашнего благополучия и гармонии.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— бог мудрости и письма
</a:t>
            </a:r>
            <a:endParaRPr lang="en-US" sz="2827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считался изобретателем и хранителем иероглифов, обеспечивая связь между богами и людьми. Он покровительствовал жрецам и учёным, поддерживая развитие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Тот выступал судьёй и советником богов, поддерживая справедливость и порядок. Его образ с головой ибиса символизировал глубокую мудрость и прозорливость.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Маат в законах Египта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воплощала принципы справедливости и гармонии, лежащие в основе египетского права. Честность и соблюдение порядка считались волей богини, что укрепляло социальный мир.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и суд над умершими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суде сердца умерших Маат взвешивала праведность души. Перо с её головы сравнивали с сердцем, определяя его чистоту и право на загробную жизнь.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— богиня истины и порядка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Птах — покровитель творчества и мастерства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Птах считался творцом мира и божественным покровителем всех ремёсел. Мастера обращались к нему за вдохновением и помощью в создании изделий.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поклонения Птаху — Мемфис, где возвышался его храм. Его культ подчёркивал роль изобретательности и умения в жизни общества.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богов и вера египтян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 в загробную жизнь, где душа продолжала существовать после смерти. Это формировало особое отношение к похоронным обрядами и храмам.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природы, такие как солнце и Нил, воспринимались как проявление богов и их сил, влияющих на урожай и судьбу народа.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богов активно участвовали в жизни людей через ежедневные обряды, праздники и молитвы, укрепляя связь между миром земным и божественным.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 мире поддерживалась через соблюдение принципов порядка (Маат), поддерживаемых религиозными ритуалами и поведением людей.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86" y="1616875"/>
            <a:ext cx="2680727" cy="278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1313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возведённые из камня, были центрами культуры и религии, символизируя мощь богов и фараонов. Примерами служат Карнак и храм на острове Филе.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259922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занимали высокое положение, отвечая за проведение обрядов, хранение знаний и управление землями храмов, что делало их влиятельной элитой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жрецы — святыня Египта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в культе богов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кошек в культе Бастет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считались хранительницами дома и символизировали богиню Бастет. Их обожествление выражалось в заботе, охране от злых духов и даже ритуальной мумификации.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ибисов и соколов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Ибисы ассоциировались с богом Тотом, а соколы — с Хором. Эти птицы были священными в храмах и символизировали мудрость и власть соответственно, сопровождая культовые обряды.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архитектуру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богов вдохновляли современные здания и памятники, поддерживая связь с древними традициями и культурным наследием.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 кино и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Древнего Египта широко используются в фильмах, книгах и играх, рассказывая новые истории на основе древних легенд.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 и археология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изучение культуры Египта продолжают расширять знания о древнем мире, привлекая туристов и исследователей со всего света.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богов в современности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египетских богов на историю и культуру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Верования древних египтян оказали глубокое воздействие на искусство, мораль и науку. Их наследие продолжает обогащать современное понимание человеческой истории и мировоззрения.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2026-05-10T11:20:38Z</dcterms:created>
  <dcterms:modified xsi:type="dcterms:W3CDTF">2026-05-10T11:20:38Z</dcterms:modified>
</cp:coreProperties>
</file>