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композиция поэмы: как устроено стихотворное повествование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поэма превращает события в выразительный смысл?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 9 классе показывает, как сюжет, герои и авторская речь создают цельное впечатление. Через композицию легче увидеть, почему одни эпизоды звучат особенно сильно, а другие подводят к главной мысли.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 школьном анализе: от событий к смыслу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поэмы: основные элементы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03824" y="1807050"/>
            <a:ext cx="1624653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Знакомит с местом, временем, героями и исходной ситуацией. Читатель понимает, в каком мире начинается действие.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759674" y="1807050"/>
            <a:ext cx="1624653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Испытания, встречи и новые обстоятельства усложняют конфликт. Напряжение постепенно растёт, а герой раскрывается глубже.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931749" y="1807050"/>
            <a:ext cx="1624653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меняет привычный порядок жизни героя и делает конфликт главным. С этого момента сюжет начинает движение.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587599" y="1807050"/>
            <a:ext cx="1624653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самый напряжённый момент, где решается исход конфликта. Эмоции и смысл произведения звучат особенно сильно.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7415524" y="1807050"/>
            <a:ext cx="1624653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завершаются, а конфликт получает итог. Читателю становится яснее главная мысль поэмы.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эпизоды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показывает, в каком порядке автор располагает эпизоды, описания, диалоги и размышления. Она помогает понять, почему текст воспринимается напряжённо, спокойно или торжественно.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как порядок частей произведения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композиционные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композиция может быть линейной, кольцевой или рамочной. Такой порядок частей не случаен: он усиливает смысл, связывает события и делает финал убедительнее.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рост и спад эмоций, но и то, как автор удерживает внимание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нарастает к кульминации и затем резко снижается, поэтому композиция выглядит цельной и продуманной.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теории литературы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напряжение в поэме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экспозиция занимает несколько строк, а иногда разворачивается широко: через описание природы, дома, дороги или исторического фона. Тогда она сразу задаёт настроение всей поэме.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экспозиции читатель узнаёт, где и когда происходят события, кто является героями и в какой обстановке начинается действие. Это создаёт понятную опору для дальнейшего сюжета.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сразу назвать важные черты персонажей или показать их через детали внешности, поведения и положения в жизни. Такие штрихи помогают быстрее понять характеры.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Экспозиция: начало поэмы и вводные сведения
</a:t>
            </a:r>
            <a:endParaRPr lang="en-US" sz="2977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и развитие действия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обстоятельства, встречи и испытания. Действие становится напряжённее, а положение героя — труднее.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Событие-старт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с препятствием, получает известие, делает выбор или узнаёт правду. Так начинается основной конфликт поэмы.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напряжение
</a:t>
            </a:r>
            <a:pPr algn="r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события соединяются с чувствами и размышлениями героя. Именно здесь поэма становится особенно многослойной и эмоциональной.
</a:t>
            </a:r>
            <a:endParaRPr lang="en-US" sz="139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46515"/>
            <a:ext cx="4328400" cy="20687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что делает каждый элемент сюжета и зачем он нужен в поэме.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выполняет свою функцию: от знакомства с миром поэмы до понимания её главной мысли.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сюжета и их роль в поэме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сюжета в поэме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классической логике развития художественного действия.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момент, после которого сюжет уже идёт к развязке.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единственная точка наибольшего напряжения: именно она определяет, как читатель поймёт весь ход поэмы.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в поэме ненадолго останавливают действие и дают автору возможность высказать чувства, оценку или важную мысль. Благодаря им текст звучит глубже и многослойнее.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отступления, пейзаж и авторская речь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авторская речь помогают передать настроение сцены: тревогу, спокойствие, ожидание или скорбь. Природа часто становится не фоном, а частью общего смысла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точные размеры конкретной поэмы, а типичное соотношение ее элементов в учебном анализе.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и действия обычно занимают больше всего места, а лирические вставки и диалоги поддерживают смысл и движение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теории литературы.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поэмы занимают больше места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строк, образов или строф выделяют главную мысль и делают ее особенно заметной. Они помогают читателю запомнить важный мотив и почувствовать ритм поэмы.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параллелизм и контрасты в композиции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сближает сцены, поступки или героев, чтобы показать их сходство. Этот прием помогает увидеть общую ситуацию под разными углами и точнее понять замысел автора.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Контраст, наоборот, подчеркивает различия: между характерами, состояниями, надеждой и трагедией. Благодаря ему конфликт воспринимается острее, а композиция становится более выразительной.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362336"/>
            <a:ext cx="4296900" cy="204102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варианты построения поэмы и их художественный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построения влияет на восприятие: он помогает автору управлять напряжением, связями между эпизодами и общим смыслом.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композиции.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построения композиции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эпизодов показывает героя в действии: его поступки, слова и решения раскрывают характер лучше прямого описания. Читатель видит не только событие, но и внутреннюю позицию персонажа.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образ героя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проходит через испытания, композиция помогает заметить, как он меняется: взрослеет, сомневается, ошибается или отстаивает свои убеждения. Так образ становится объемным и живым.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моменты выбора. В таких сценах автор показывает, что для героя главное, чего он боится и на что готов ради цели или идеи.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последовательность событий приводит к трагическому выводу. Тогда композиция не просто рассказывает историю, а подводит читателя к пониманию внутренней драмы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сюжет и композицию поэмы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увидеть связь между событиями, героями и авторской мыслью.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«Руслан и Людмила»: путь героя и испытания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А. С. Пушкина действие постоянно движется вперед: герой ищет, преодолевает препятствия и вступает в борьбу со злом. Для иллюстрации подойдут дорога, лес, замок и момент опасного выбора, когда успех зависит от смелости и верности цели.
</a:t>
            </a:r>
            <a:endParaRPr lang="en-US" sz="945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«Мцыри»: стремление к свободе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М. Ю. Лермонтова сюжет строится вокруг побега, одиночества и мечты о воле. На картинке уместны горы, бурная природа и фигура героя, устремленного вперед, потому что именно движение и внутреннее напряжение создают главный образ произведения.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«Мороз, Красный нос»: трагическая семейная история
</a:t>
            </a:r>
            <a:pPr algn="ctr" indent="0" marL="0">
              <a:lnSpc>
                <a:spcPct val="100000"/>
              </a:lnSpc>
              <a:buNone/>
            </a:pPr>
            <a:r>
              <a:rPr lang="en-US" sz="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показывает тяжелую судьбу крестьянской семьи и силу народного характера. Иллюстрация может передавать зимний пейзаж, тишину и момент скорби, чтобы подчеркнуть трагичность событий и глубокое сочувствие автора.
</a:t>
            </a:r>
            <a:endParaRPr lang="en-US" sz="930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поэм из школьного круга чтения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ярче образность и настроение, тем легче читателю почувствовать эмоциональную силу текста и запомнить отдельные эпизоды.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восприятие особенно влияют образы и настроение: именно они объединяют события, ритм и повторы в целостное художественное впечатление.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теории литературы.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восприятие поэмы
</a:t>
            </a:r>
            <a:endParaRPr lang="en-US" sz="2985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удачной поэме все части связаны между собой, и каждый эпизод помогает понять конфликт, характер героя или главную мысль. Ничто не выглядит случайным или лишним.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удачной композиции поэмы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готовится заранее через детали, повторяющиеся мотивы и изменения настроения. Он не обрывает повествование, а логично завершает начатое действие и раскрывает смысл событий.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должна быть хорошо заметна: читатель чувствует, что именно здесь напряжение достигает предела. Тогда развитие сюжета воспринимается естественно и убедительно.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композиция делает текст цельным: описание, диалог, пейзаж и авторское размышление работают вместе и помогают читать поэму как единое художественное целое.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композиция: ключ к пониманию поэмы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отвечает на вопрос, что происходит, а композиция показывает, как автор строит эти события. Именно поэтому они помогают увидеть смысл поэмы, ее настроение и главную мысль.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2026-05-23T00:42:46Z</dcterms:created>
  <dcterms:modified xsi:type="dcterms:W3CDTF">2026-05-23T00:42:46Z</dcterms:modified>
</cp:coreProperties>
</file>