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в литературе: спор героя и автора
</a:t>
            </a:r>
            <a:endParaRPr lang="en-US" sz="324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героя: рок, выбор или ответственность?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судьбы проходит через античную трагедию, христианскую идею промысла и русскую классику, где личная воля всё чаще сталкивается с историей, характером и нравственным испытанием.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античной трагедии к роману XIX 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спор героя и автора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нередко объясняет свою жизнь случайностью, роком или давлением обстоятельств, снимая с себя часть ответственности за поступки и их последствия.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взгляд шире: он связывает исход событий с характером персонажа, его нравственным выбором и тем смыслом, который раскрывается в финале.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спор о судьбе читается через композицию, символы и оценки, а главный вопрос звучит так: свободен ли человек в решающий момент?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судьбы в художественной культуре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в литературе часто обозначается через дорогу, развилку, нить, письмо, сон или порог. Эти детали помогают увидеть момент выбора и скрытый поворот сюжета.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на перекрёстке передаёт неопределённость будущего. Он наглядно показывает, что решение всегда связано с риском, потерей и личной ответственностью.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судьбы в литературе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античной, русской классической и литературы XX века; составлено по школьному курсу литературы.
</a:t>
            </a:r>
            <a:endParaRPr lang="en-US" sz="591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по-разному литература объясняет человеческую жизнь и её повороты.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чаще всего доминирует свобода выбора, но рядом с ней сохраняются рок, история и нравственный экзамен.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трагедия как модель предопределения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античной трагедии судьба воспринимается как сила, стоящая выше человеческой воли: пророчество уже дано, а попытка избежать его нередко приближает развязку.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об Эдипе особенно выразителен: герой стремится уйти от предсказанного, но именно его действия приводят к исполнению рока и катастрофе.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эта модель важна тем, что соединяет знание, волю и неизбежность, задавая классический образ трагического конфликта.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212" y="1282567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судьба, случай и нравственный выбор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 сохраняет честь в условиях бунта и хаоса. Судьба проверяет его не удачей, а верностью долгу и способности отвечать за собственный выбор.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судьба связывается с соблазном выигрыша и тайной трёх карт. Страсть героя к загадке оборачивается зависимостью, а затем нравственным и психологическим крахом.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«Пиковая дама»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и одно решение меняют ход нескольких жизней. Дуэль становится поворотом, который показывает, как личный выбор способен определить дальнейшую биографию героя.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героя и автора в русской классике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спор о судьбе в классике строится по-разному у каждого писателя.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судьба не отменяет личной ответственности, но акценты у писателей различны: от случая до совести и исторической необходимости.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произведений русской классики XIX века и авторская система оценок.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бунт против предела и ощущение обреченности
</a:t>
            </a:r>
            <a:endParaRPr lang="en-US" sz="2463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часто говорит и действует так, будто заранее знает пределы человеческих отношений. Его внутренняя усталость превращает жизнь в непрерывную проверку себя и других.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трагический итог связан не только с настроением героя, но и с его поступками: он разрушает доверие, дружбу и любовь собственным выбором.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героя и автора сосредоточен на вопросе, что сильнее — рок, пустота, эгоизм или сознательное саморазрушение, которое можно было остановить.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смысл не снимает ощущение обречённости, но подчёркивает: даже в разочаровании человек остаётся ответственным за причинённую боль.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спор о судьбе в сюжете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конфликт переходит от ощущения предзаданности к авторской оценке поступка.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человек в истории и нравственном законе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общественные потрясения показывают, что жизнь человека зависит от эпохи, хотя личная воля не исчезает и продолжает влиять на выбор.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опытом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и Андрей проходят через ошибки, разочарования и потери, постепенно понимая, что внешняя удача не заменяет духовной работы.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герои приходят к мысли: смысл жизни рождается из ответственности, внутренней честности и роста личности, а не из случайного успеха.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судьбы в русской прозе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прозы XIX–XX веков по программным текстам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конфликты чаще всего становятся центральными в русской прозе XIX–XX веков.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нравственный и исторический планы: писатели чаще связывают судьбу героя с совестью и эпохой, чем с частным бытовым случаем.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свобода как нравственное испытание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человек не просто подчинен обстоятельствам: он сам делает шаг, который открывает путь к вине, страданию и внутреннему кризису.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утверждает: свобода не равна произволу, а судьба проверяет способность человека признать ответственность, преодолеть гордыню и услышать голос совести.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в «Преступлении и наказании» проверяет идею на себе, но сталкивается с тем, что мысль без нравственного основания разрушает личность.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требует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стоит на развилке и понимает, что промедление тоже становится выбором. Дорога уходит за горизонт, а вместе с ней — прежняя уверенность, потому что впереди уже не возвращение, а новый путь.
</a:t>
            </a:r>
            <a:endParaRPr lang="en-US" sz="1173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меняющее ход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сумерках приходит письмо, и обычный вечер внезапно превращается в переломный момент. Несколько строк способны разрушить планы, открыть правду или заставить героя по-новому увидеть собственную судьбу.
</a:t>
            </a:r>
            <a:endParaRPr lang="en-US" sz="111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на границе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заметает следы, и человек теряет ориентир, словно сама жизнь прячет ответ. В такую минуту особенно заметны страх, надежда и необходимость идти дальше, даже не зная, куда приведет дорога.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сюжеты образов судьбы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судьбы в школьном анализе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Литературоведческая терминология и школьный анализ текста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точнее различать предопределенность, выбор и авторскую оценку поступка.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различия между словами показывают, объясняет ли герой события роком или автор подчеркивает его личную ответственность.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задает тема судьбы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проблематики произведений школьной программы по литературе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читать сюжет не только как цепь событий, но и как спор о смысле человеческой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остаются свобода и ответственность: именно они определяют, как герой понимает себя и как его оценивает автор.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судьбы актуальна для старшеклассников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регулярно принимают решения о профиле, экзаменах и дальнейшем обучении, поэтому литературные истории о развилке и выборе воспринимаются особенно близко.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пути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классики часто сталкиваются с семьей, обществом и временем — теми же силами, которые влияют на подростка, хотя не отменяют его самостоятельности.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среды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судьба складывается не только из обстоятельств, но и из привычек, принципов и нравственных решений, которые человек принимает ежедневно.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характера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судьбе помогает старшеклассникам соотносить личные цели с ценностями, понимать цену ошибки и видеть в выборе не случайность, а ответственность.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текста подтверждают авторскую позицию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произведения особенно важен: именно он показывает, оставляет ли автор героя в оправдании судьбой или подводит его к нравственному итогу и ответственности за содеянное.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— сон, дорога, письмо, метель, порог — работают как сигналы скрытого смысла и помогают увидеть, где событие становится переломом в судьбе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персонажа тоже значима: самооправдание, сомнение, резкие обобщения или признание вины позволяют понять, как герой объясняет свою жизнь и насколько он честен с собой.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Композиция, противопоставления и кульминационные поступки уточняют авторскую оценку: текст отвечает не только на вопрос «что случилось?», но и на вопрос «кто несет смысловую ответственность?». 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 спора героя и автора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хочет видеть в своей жизни рок или чужую волю, потому что так легче снять с себя внутреннюю тяжесть и избежать признания ошибки.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напротив, показывает, что обстоятельства важны, но они не отменяют совести, достоинства и последствий поступка, которые формируют истинный масштаб личности.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судьба в литературе — не оправдание пассивности, а проверка характера: человек раскрывается в том, как он отвечает на вызов, а не в том, как его объясняет.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судьба — это не приговор, а испытание, где случай, история и характер вступают в напряженный спор, а окончательный смысл рождается из выбора 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как проверка личности и свободы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2026-05-20T01:37:08Z</dcterms:created>
  <dcterms:modified xsi:type="dcterms:W3CDTF">2026-05-20T01:37:08Z</dcterms:modified>
</cp:coreProperties>
</file>