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согласные звуки в русском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шипящие звуки и учимся слышать их в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встречаются в чтении, письме и в правилах жи-ши, ча-ща, чу-щу. Если различать звуки точно, легче говорить чётко и не путать похожие слова.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второкласснику знать шипящие звуки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шипящим согласным относятся четыре звука: [ж], [ш], [ч’], [щ’]. При их произнесении воздух встречает преграду, поэтому слышится заметный шум.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называются шипящими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[ж] и [ш] обычно твёрдые. Они звучат более грубо и широко, как лёгкое шуршание, поэтому их легко услышать в словах.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[ч’] и [щ’] всегда мягкие. Они звучат тише и нежнее, но тоже относятся к шипящим согласным и помогают различать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узкую щель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произносим шипящий звук, воздух выходит через узкое отверстие во рту. Из-за этого появляется шум, похожий на тихое шуршание. Звук получается не звонким, а особенным.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губы помогают звуку зашипеть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немного округляются, а язык поднимается ближе к нёбу. Зубы почти сближаются, и воздух словно «свистит» внутри рта. Так рождается знакомое шипение.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шипящий звук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92624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0431" y="1910207"/>
            <a:ext cx="169650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звуке [ж]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70138" y="1845857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звук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475" y="240815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[ж] звучит с участием голоса, поэтому слышится ярче и громче. Этот звук есть в словах жук, жаба, жираф и нож.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7925" y="184585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 конце слова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680325" y="240618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[ж] может оглушаться и звучать как [ш]. Так, в слове нож мы слышим [нош], хотя пишется буква ж.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[ш] — глухой согласный звук. В словах шар, шапка, школа и мышь он слышится ясно, а голос почти не участвует в его произнесении.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[ш]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легко узнать по шуму: он напоминает шорох бумаги или тихое шипение. Поэтому [ш] звучит спокойно, но очень отчётливо.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[ш] обычно твёрдый и не имеет мягкой пары. Если произнести его медленно, можно хорошо почувствовать, как слышится только шум.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[ч’] — всегда мягкий и глухой согласный звук. Его можно услышать в словах чай, часы, врач и ключ. Он короче и мягче, чем [ш].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звука нет твёрдой пары, поэтому его нужно запоминать особенно внимательно. Он звучит чётко, но не резко, как маленький мягкий щелчок.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[ч’]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[щ’] — мягкий и глухой согласный звук. Он встречается в словах щука, щётка, пища и овощи, где слышится протяжно и мягко.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похож на очень мягкое шипение. Его приятно тянуть в речи, хотя в письме он всегда обозначается буквой щ.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[щ’] с другими шипящими. Он всегда мягкий, поэтому помогает отличать слова на слух и правильно произносить их.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[щ’]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шипящие звучат шумно, словно тихо шуршат или шипят. Именно этот общий признак объединяет [ж], [ш], [ч’] и [щ’].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шипящие похожи и чем отличаются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[ж] отличается звонкостью: в его звучании слышен голос. А [ш] — глухой, поэтому шум у него звучит особенно ясно.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[ч’] и [щ’] тоже глухие, но они мягкие. Это помогает различать их на слух, особенно когда слова звучат быстро.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знать, звонкий звук или глухой, мягкий он или твёрдый, шипящие перестают путаться. Тогда слово узнаётся точнее 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знак, который мы видим на письме. Звук — это то, что слышим, когда читаем или произносим слово вслух.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обозначать один звук: ж в слове жук передаёт [ж], а щ в слове щука — [щ’]. Это важно помнить при чтении и письме.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звуки — это не одно и то же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шипящий звук в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услышать звук, проверить его признаки и назвать его без путаницы.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— жар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звук меняет не только звучание, но и значение слова. Шар — это игрушка или предмет формы, а жар связан с горячим теплом и огнём.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Шить — жить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заменить один шипящий звук, и слово становится другим. Шить — это делать одежду или зашивать ткань, а жить — просто быть, расти и учиться.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— шашка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особенно полезны для тренировки слуха. Чашка нужна, чтобы пить чай, а шашка — это маленькая фигурка или предмет для игры и названия оружия.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один звук меняет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часто слышны в начале слова. Так начинается жук, шапка, чай и щука. Эти слова легко найти в названиях животных, вещей и любимых игрушек.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шипящие прячутся и в середине слова. Они есть в словах ложка, чашка, пища, овощи. Поэтому такие звуки встречаются очень часто и в чтении, и в письме.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шипящие встречаются в словах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[ш] и [ж], потому что оба звука шуршат похоже. Если слушать невнимательно, вместо нужного слова может получиться совсем другое и смешное.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у детей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труднее бывает различить [ч’] и [щ’]. При быстрой речи они звучат почти рядом, как два похожих братца. Но у них разная мягкость и разная длина звучания.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 не из-за незнания, а из-за спешки. Поэтому важно остановиться, послушать звук спокойно и проверить, какой именно шипящий спрятался в 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лучше услышать шипящий звук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место звука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начало слова, потом середину и конец. Шипящий может стоять в любом месте и вести себя по-разному.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Назови звук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признаки проверены, можно смело назвать звук: [ж], [ш], [ч’] или [щ’]. Получается почти как маленькое звуковое расследование.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Произнеси слово медленно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произношение помогает услышать каждый звук по отдельности. Так шипящий не прячется за соседями и становится заметнее.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Определи признаки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Послушай, есть ли голос, и реши, мягкий звук или твёрдый. Это помогает не перепутать похожие шипящие.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Чистоговорки и скороговорки со шипящими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шуршит ложка, а в тарелке пахнет вкусная каша. Ритм короткой чистоговорки помогает языку двигаться легко и чётко. Повторяя её несколько раз, дети тренируют [ш] и улыбаются от весёлого звучания.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Ша-ша-ша — каша хороша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Жа-жа-жа — жужжит жук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жук будто летит над цветком и тихо жужжит. Такая фраза помогает услышать звонкий [ж] и не спутать его с глухим [ш]. Короткое повторение делает речь ясной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 русском языке часто пишут жи и ши. Эти сочетания нужно запомнить: в них слышится один звук, а на письме действует особое правило.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ча и ща тоже пишутся по правилу. Они помогают писать слова правильно, даже если ухо подсказывает совсем другой вариант. Тут нужна внимательность и хорошая память.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есть чу и щу. Такие написания встречаются в словах с шипящими звуками и всегда требуют аккуратной проверки. Ошибиться здесь легко, если писать на бегу.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эти правила особенно важны. Если их запомнить, читать и писать слова с шипящими станет намного спокойнее, а тетрадь — гораздо аккуратнее.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написания после шипящих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шипящие звуки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[ж] — как жужжание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можно представить как короткое жужжание жука или комара. Образ помогает вспомнить, что [ж] звучит звонко и заметно.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[ш] — как шорох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[ш] напоминает тихий шорох бумаги или листьев. Он слышится глухо и ясно, будто что-то осторожно шуршит рядом.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[ч’] — как короткий щелчок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звучит мягко и быстро, словно маленький щелчок. Такой образ помогает не растягивать [ч’] и узнавать его на слух.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[щ’] — как мягкое шипение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[щ’] можно вообразить как очень нежное и долгое шипение. Оно звучит мягко, почти ласково, поэтому его легко отличить от других шипящих.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звук в слове и скажи, где он стоит: в начале, середине или конце. Потом послушай, есть ли голос, и реши, мягкий звук или твёрдый.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признаки совпали, значит, ты узнал шипящий правильно. Такая проверка помогает не торопиться и писать слова без лишних ошибок, даже когда задание кажется хитрым.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звуки делают речь точной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звуки [ж], [ш], [ч’], [щ’] помогают нам слышать разницу между словами, говорить чётко и писать грамотно. Если слушать внимательно, русский язык становится понятнее и интереснее.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2026-05-21T20:57:35Z</dcterms:created>
  <dcterms:modified xsi:type="dcterms:W3CDTF">2026-05-21T20:57:35Z</dcterms:modified>
</cp:coreProperties>
</file>