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социального характера и антиобщественное поведение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распознавать угрозы и защищать себя каждый день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пятикласснику знать правила безопасности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пятом классе школьник чаще остаётся без постоянного контроля взрослых: сам ходит по школе, общается с одноклассниками, пользуется телефоном и мессенджерами. Поэтому важно уметь вовремя сказать «нет», заметить риск и быстро попросить 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66625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 опасным социальным ситуациям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Вымогательство и угрозы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 ребёнка требуют деньги, вещи или молчание, это уже опасная ситуация. Угрозы и запугивание нельзя скрывать: о них нужно сообщить взрослым сразу.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и драка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может быстро перейти в толчки, удары и взаимные оскорбления. В такой ситуации важно не поддаваться на провокацию и сразу искать безопасный выход.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и давление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человека регулярно обижают, исключают из компании или заставляют делать то, чего он не хочет, это серьёзный сигнал. Здесь нужен отказ и поддержка взрослых.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 унижения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слова, прозвища и публичное высмеивание подрывают уверенность и портят отношения в классе. Иногда они маскируются под «шутку», но причиняют реальный вред.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и хулиганство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сообщения, порча вещей и попытки вовлечь в плохие поступки нарушают правила и создают риск для всех. Общий признак — желание запугать, обмануть или заставить нарушить нормы.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7553" y="1145300"/>
            <a:ext cx="464898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где встречаются такие действия и чем они опасны для людей и имущества.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антиобщественного поведения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то, что выглядит как «шутка», может обидеть, испортить имущество и привести к серьёзным последствиям.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устав, правила поведения, нормы закона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Буллинг: как его распознать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выглядит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 — это не одна ссора, а повторяющиеся обиды, толчки, насмешки, исключение из игры или компании. Часто при этом портят тетради, вещи и личные предметы.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заканчивается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нередко повторяются в одном месте: в коридоре, на перемене, во дворе школы или в чате класса. Ребёнок начинает бояться школы, хуже учится и теряет уверенность.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в интернете риск особенно заметен: там дети чаще общаются, спорят и переписываются.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опасные социальные ситуации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школу и интернет; на улице и в транспорте чаще опасны незнакомцы, толкотня и кражи.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мест возникновения опасных социальных ситуаций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угрозе или плохом предложении
</a:t>
            </a:r>
            <a:endParaRPr lang="en-US" sz="2297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опасной ситуации дома, в школе, на улице или в интернете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давление со стороны сверстников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давление начинается с фраз вроде «все уже сделали» или «не будь трусом». Так пытаются заставить ребёнка нарушить правило, пойти туда, где опасно, или сделать то, чего он сам не хочет.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просят передать чужую вещь, деньги, пароль или личные данные и обещают, что «никто не узнает». На деле цель — переложить ответственность на ребёнка и втянуть его в неприятности.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такой ситуации — это не согласиться из страха, а спокойно отказать и уйти к взрослым. Если рядом есть учитель, родители или охрана, давление становится заметно слабее.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652512"/>
            <a:ext cx="3975900" cy="19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типичные ситуации и безопасные ответы, которые помогают не попасть в ловушку.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предложения, которые нужно сразу замечать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сообщать пароли, коды, адрес, номер школы и данные о семье незнакомым и сомнительным людям.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личной безопасности и цифровой гигиены для школьников
</a:t>
            </a:r>
            <a:endParaRPr lang="en-US" sz="9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в сообщениях и играх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«Срочно переведи деньги»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приходит будто бы от знакомого, но в нём слишком много спешки и просьба никому не говорить. Если внимательно присмотреться, стиль письма меняется, а вместо обычных подробностей сразу требуют перевод или код подтверждения.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якобы потерял доступ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пишет от имени одноклассника и просит помочь войти в аккаунт. Затем просят код из СМС или доступ к переписке, чтобы будто бы «вернуть страницу», но на деле крадут личные данные.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Фальшивый приз в игре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появляется яркая ссылка на «подарок», «скин» или редкий бонус. Чтобы получить его, предлагают ввести пароль, номер карты или данные аккаунта, хотя никакого приза на самом деле не существует.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ссора может надолго испортить атмосферу в классе и заставить всех участников разбирать ситуацию вместе со взрослыми.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приводят опасные поступки и конфликты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последствия затрагивают отношения и эмоциональное состояние; затем появляются материальный ущерб, дисциплинарные меры и необходимость вмешательства взрослых.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последствий конфликтов и антиобщественного поведения по материалам школьной безопасности; оценочная схема для учебных целей.
</a:t>
            </a:r>
            <a:endParaRPr lang="en-US" sz="8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8672" y="1567421"/>
            <a:ext cx="33075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82561"/>
            <a:ext cx="378000" cy="302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 и уверенный отказ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«нет»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отказ помогает не втягиваться в опасный разговор. Говорите спокойно и чётко, без оправданий и споров, если просьба кажется вам странной, неприятной или рискованной.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шаг назад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снижает давление и даёт время подумать. Отойдите на безопасное расстояние, чтобы рядом появились взрослые, одноклассники, охрана или другие люди, к которым можно обратиться.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Прекратить разговор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собеседник настаивает, не объясняйте всё снова и не вступайте в спор. Лучше закончить разговор сразу, чем продолжать слушать уговоры, угрозы или насмешки.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взрослого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ситуация не прекращается, зовите учителя, родителей, охрану или другого надёжного взрослого. Это не слабость, а правильное действие для защиты себя и своих вещей.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сообщать о проблеме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обращения помогает быстро получить помощь и сохранить доказательства: сообщения, имена, время, дату, место и краткое описание случившегося.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начинается с привычки проверять настройки приватности и не отвечать на сообщения от незнакомых аккаунтов.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интернете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личной информации открыто, тем выше риск обмана, слежки и давления; защита должна быть постоянной, а не разовой.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риска, основанная на правилах цифровой безопасности для школьников; оценочные данные.
</a:t>
            </a:r>
            <a:endParaRPr lang="en-US" sz="9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 рядом со школой и домом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Безлюдные дворы, тёмные переходы, пустые остановки и подъезды без взрослых опасны тем, что там труднее быстро получить помощь и легче столкнуться с давлением или кражей.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безопасны освещённые улицы, знакомые маршруты, места с магазинами и прохожими. Если путь кажется сомнительным, лучше выбрать дорогу, где можно сразу обратиться к взрослым.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действия помогают не усугубить конфликт и вовремя позвать взрослых.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и чего не делать в трудной ситуации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помогает одно и то же: не поддаваться давлению, не оставаться одному и сразу сообщать о проблеме взрослым.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для школьников; обобщение учебных ситуаций.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защита формируется заранее: дома, в школе и в повседневных привычках, а не только в момент опасности.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профилактики опасных ситуаций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безопасности — знания и внимательность; чем выше уровень проблемы, тем реже нужна помощь, но тем важнее быстро обратиться к взрослым.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профилактики по материалам школьного курса безопасности; учебная схема.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семейные меры профилактики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Правила в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важны понятные нормы общения: не обзывать, не угрожать, не скрывать тревожные случаи и сразу говорить взрослому о нарушениях.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Совместные занятия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спорт и общие дела уменьшают риск конфликтов, учат сотрудничеству и дают ребёнку круг безопасного общения.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Доверие дома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должен знать, что дома его выслушают без насмешек. Спокойный разговор помогает заметить буллинг, давление и опасные переписки.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Быстрая реакция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проблема замечена, взрослый помогает остановить опасное поведение, собрать сведения и выбрать дальнейшие шаги без промедления.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конфликт превращается в правонарушение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обычная ссора при отсутствии остановки может перейти в драку, порчу имущества и разбор последствий.
</a:t>
            </a:r>
            <a:endParaRPr lang="en-US" sz="11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часто начинаются незаметно, но их можно остановить вовремя: не поддаваться на давление, сохранять личные данные в тайне, уходить к людям и сразу обращаться за помощью.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2026-05-20T21:47:23Z</dcterms:created>
  <dcterms:modified xsi:type="dcterms:W3CDTF">2026-05-20T21:47:23Z</dcterms:modified>
</cp:coreProperties>
</file>