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 союзные слова в сложноподчинённых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части предложения связаны и как это влияет на смысл и запятые.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текстах и упражнениях. Они помогают точно выражать время, причину, условие, цель и другие отношения, а также правильно ставить запятые и не путать союзы с союзными словами.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это в 6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подчинительный союз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Подчинительный союз соединяет главную и придаточную части сложноподчинённого предложения. Он показывает, что одна часть зависит от другой и уточняет смысл всего высказывания.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союз не является членом предложения, поэтому к нему нельзя задать вопрос как к слову в предложении. Его задача — только связывать части между собой.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передавать разные отношения: причину, время, условие, цель, сравнение или пояснение. Благодаря этому предложение становится точным и понятным.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подчинительным союзам относятся что, чтобы, потому что, если, хотя, когда, так как, словно. Они часто встречаются в устной речи и учебных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союзное слово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не только связывает главную и придаточную части, но и само входит в придаточную часть как её член. Поэтому оно выполняет сразу две функции.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местоимения и 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союзных слов обычно выступают который, какой, чей, где, куда, откуда, когда, почему. Они помогают точно указать предмет, признак, место или причину.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союзного слова можно задать вопрос внутри придаточной части: книга, которую читает брат, — какую? Это помогает отличить его от обычного союза.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не теряет собственного смысла в предложении. Оно связано с тем словом, к которому относится, и делает высказывание более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союзное слово: основные различия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работают разные слова в сложноподчинённом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части, а союзное слово ещё и является членом придаточной части.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синтаксиса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для разбора сложноподчинённого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союз или союзное слово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«что» в придаточных изъяснительных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это союз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изъяснительных придаточных слово что чаще всего работает как союз. Оно соединяет части предложения, но не является членом придаточной части и не отвечает на вопрос внутри неё.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относится ко всему придаточному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Я понял, что задание выполнено правильно вопрос задаётся не к слову что, а ко всему придаточному: понял что? Это помогает увидеть его роль.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слово что, связь между частями нарушится и мысль станет неполной. Значит, в таком случае оно выполняет соединительную функцию союза.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«что» может быть союзным словом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обозначает ли слово что предмет, признак или саму неизвестную информацию. Если смысл связан с членом придаточной части, возможна роль союзного слова.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замену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заменить что на который, какой или другое подходящее слово. Если предложение сохраняет смысл и остаётся грамматически правильным, это признак союзного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союзного слова можно задать вопрос внутри придаточной части. Оно не просто соединяет части, а помогает уточнить, о чём именно идёт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«когда»: союз и союзное слово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749164" y="1575852"/>
            <a:ext cx="3632336" cy="1449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когда только связывает части и показывает время события, это союз: Когда начался урок, все открыли тетради. Он не является членом придаточной части.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749164" y="3312706"/>
            <a:ext cx="3632336" cy="1449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в придаточном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когда входит в придаточную часть и отвечает на вопрос, это союзное слово: Мы вспомнили день, когда проходил праздник. Здесь оно связано со словом день.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подчинительных союзов по значению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помогают точно показать, как связаны действия и события в одном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разряд союза, тем легче понять смысл придаточной части и выбрать знак препинания.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классификации подчинительных союзов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 придаточных определительных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придаточных определительных союзное слово относится к существительному из главной части и уточняет его признак, место или принадлежность. Оно помогает точно понять, о каком предмете идёт речь.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внутри придаточного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союзного слова можно задать вопрос к нужному члену придаточной части: книга какая? которую читает брат. Такое слово не только соединяет части, но и входит в саму грамматическую основу.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который, какой, чей, где, куда, откуда делают предложение конкретным и ясным. Благодаря им можно отличить один предмет от другого и избежать неопределённости в тексте.
</a:t>
            </a:r>
            <a:endParaRPr lang="en-US" sz="11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 главной части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придаточной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тот, такой, там, тогда, столько часто стоят в главной части и заранее подсказывают, что дальше будет зависимая часть. Они помогают слушателю или читателю ожидать продолжения мысли.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Указательное слово не заменяет союз или союзное слово, а делает связь между частями заметнее. Оно показывает, где именно, когда или в какой мере проявляется признак, описанный в придаточной части.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Там, где заканчивается дорога, начинается лес слово там направляет внимание к месту, а придаточная часть уточняет его. Так смысл становится точнее и 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263" y="1587736"/>
            <a:ext cx="264947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подчинительных союзов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смысловые отношения выражают подчинительные союзы в сложноподчинённом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помогает понять, какие отношения существуют между главной и придаточной частями: время, причина, условие, цель или сравнение.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синтаксису: подчинительные союзы в сложноподчинённых предложениях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 сложноподчинённом предложении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придаточной частью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придаточная часть стоит после главной, перед союзом или союзным словом обычно ставится запятая. Она показывает границу между частями и помогает правильно прочитать предложение.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главной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вставлена внутрь главной, она выделяется с двух сторон запятыми. Так оформляется, например, предложение Дом, который стоит у дороги, был построен давно.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нескольких придаточных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несколько придаточных частей, важно учитывать их порядок и связь друг с другом. Иногда запятые ставятся между всеми частями, а иногда одна часть объединяет другие.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союзов и союзных слов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роль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считать, что слова что, когда или где всегда выполняют одну и ту же функцию. На самом деле их роль зависит от строения предложения и от вопроса.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задать вопрос от главной части к придаточной, легко перепутать союз и союзное слово. Именно вопрос помогает понять, является ли слово членом придаточной части.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грамматические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грамматические основы и поэтому неправильно определяют границы частей. Тогда весь разбор становится неточным, а знак препинания может быть поставлен ошибочно.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определительных и изъяснительных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трудности возникают в придаточных определительных и изъяснительных. Здесь важно отдельно проверить средство связи и его роль внутри придаточной части.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роль слова в сложноподчинённом 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союзное слово или нет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союзов и союзных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одно и то же слово в разных предложениях может вести себя по-разному. Важнее всего проверять его функцию в конкретном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союза есть только связующая роль, а союзное слово совмещает связь с ролью члена предложения. Это главный критерий различения.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сложноподчинённых предложений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синтаксического разбора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произошло»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не сразу понял, что произошло. Главная часть — я не сразу понял, придаточная — что произошло. Слово что соединяет части и отвечает на вопрос понял что?
</a:t>
            </a:r>
            <a:endParaRPr lang="en-US" sz="139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стемнело»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вернулись домой, когда стемнело. Главная часть — мы вернулись домой, придаточная обозначает время. Союз когда показывает, в какой момент произошло действие.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«Которую читает сестра»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читает сестра, очень интересная. Слово которую — союзное слово: оно связано с существительным книга и является членом придаточной части.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 закончится дождь»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закончится дождь, мы пойдём гулять. Придаточная часть выражает условие, а союз если помогает понять, при каком обстоятельстве произойдёт действие главной части.
</a:t>
            </a:r>
            <a:endParaRPr lang="en-US" sz="13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себя на уроке и в тетради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выражает придаточная часть: время, причину, условие, цель или признак предмета. Значение помогает точнее понять роль союза и смысл всего предложения.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не забудь о знаках препинания. Чтение с паузой и короткая схема предложения помогают заметить границы частей и записать запятую без ошибок.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грамматические основы в предложении. Это помогает увидеть, где заканчивается одна часть и начинается другая, а значит, не потерять структуру сложного предложения.
</a:t>
            </a:r>
            <a:endParaRPr lang="en-US" sz="1181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главную и придаточную части и отметь слово, которое их связывает. Без этого легко перепутать союз с союзным словом и ошибиться в разборе.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вопрос от главной части к придаточной. Если слово внутри придаточной части отвечает на этот вопрос, перед тобой союзное слово, а не просто союз.
</a:t>
            </a:r>
            <a:endParaRPr lang="en-US" sz="12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Различать, чтобы понимать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союзов и союзных слов помогает видеть строение сложноподчинённого предложения, точнее понимать смысл и уверенно ставить запятые. Это важный шаг к грамотному синтаксическому разбору.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2026-05-28T06:44:10Z</dcterms:created>
  <dcterms:modified xsi:type="dcterms:W3CDTF">2026-05-28T06:44:10Z</dcterms:modified>
</cp:coreProperties>
</file>