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помогает людям жить вместе по общим правилам.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людей много, нужны правила, порядок и защита. Государство помогает всем жить на одной территории спокойно, учиться, работать и решать общие дела без лишней путаницы и ссор, как большая дружная команда, только очень серьёзная и важная!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нужно государство?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государства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государства — это пространство, где живут его граждане. Здесь находятся города, сёла, дороги, реки, озёра и леса, которыми люди пользуются каждый день.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показывают, где заканчивается одна страна и начинается другая. Они помогают понять, на какой территории действуют законы именно этого государства.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своей территории государство устанавливает законы и следит за порядком. Это нужно, чтобы люди чувствовали себя в безопасности и могли спокойно жить, учиться и работать.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государстве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люди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живут дети, взрослые и пожилые люди. Есть семьи, учителя, врачи, строители, фермеры и многие другие. Все вместе они составляют население государства.
</a:t>
            </a:r>
            <a:endParaRPr lang="en-US" sz="1359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имеют права и обязанности. Они могут учиться, лечиться и получать защиту, но должны соблюдать законы, уважать других и беречь общий порядок.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состоит не только из зданий и дорог, но прежде всего из людей. Именно люди делают страну живой, трудолюбивой и по-настоящему дружной.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— общие правила для всех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— это правила, которые должны соблюдать все жители страны. Они нужны, чтобы люди понимали, как поступать правильно, и не мешали друг другу.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помогают защищать людей от несправедливости. Если кто-то ведёт себя плохо, закон напоминает, что у каждого есть права, и их нужно уважать.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общих правил в стране быстро началась бы неразбериха. Законы помогают наводить порядок, чтобы дороги, школы, дома и улицы работали как надо.
</a:t>
            </a:r>
            <a:endParaRPr lang="en-US" sz="137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соседство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знают и соблюдают законы, им легче жить мирно. Тогда меньше ссор, больше уважения и всем становится спокойнее — даже понедельник кажется добрее.
</a:t>
            </a:r>
            <a:endParaRPr lang="en-US" sz="13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государство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 законы, власть и службы помогают людям жить в порядке.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государством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представляет страну и участвует в принятии важных решений. Его работа связана с тем, чтобы государство действовало согласованно и отвечало за жизнь людей.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помогает управлять страной каждый день. Оно организует работу важных служб, следит за выполнением решений и решает многие практические вопросы.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обсуждает и принимает законы. Это нужно, чтобы в стране были понятные правила, которые помогают жить справедливо и спокойно.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помогают решать споры по справедливости. Если люди не согласны друг с другом, суд смотрит на закон и принимает честное решение.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государства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на ветру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торжественной линейке флаг поднимается высоко и красиво развевается на ветру. Он сразу напоминает, что это особая страна, где люди вместе учатся, работают и празднуют важные события.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на документах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можно увидеть на паспортах, важных бумагах и зданиях. Он показывает, что документ или место связаны с государством и заслуживают уважения.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на празднике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гимн, все становятся более серьёзными и слушают внимательно. Эта музыка помогает почувствовать гордость за свою страну и понять, что её история и люди очень дороги.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государство делает для людей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людей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следит за безопасностью жителей, помогает сохранять порядок и защищает страну от опасностей. Благодаря этому люди могут спокойно учиться, работать и гулять после школы.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 школы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создаёт условия для учёбы, чтобы дети могли получать знания. Школы помогают учиться читать, писать, считать и узнавать мир вокруг.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здоровье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заботится о больницах и поликлиниках, где людям помогают врачи. Это важно, чтобы при болезни можно было получить помощь вовремя.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 за дорогами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помогает строить и ремонтировать дороги, чтобы по ним было удобно ездить и ходить. Хорошие дороги соединяют города, сёла и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граждан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гражданина есть права: учиться, лечиться, жить в безопасности и получать защиту закона. Эти права помогают человеку чувствовать себя уверенно и спокойно.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законов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граждан — соблюдать законы страны. Когда люди выполняют правила, в государстве становится меньше ссор, а больше порядка и уважения.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относиться к людям вежливо и дружелюбно. Если каждый уважает других, жить вместе становится легче, а общие дела идут намного лучше.
</a:t>
            </a:r>
            <a:endParaRPr lang="en-US" sz="1329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должны беречь природу, школы, парки и другое общественное имущество. Тогда страна остаётся красивой, чистой и удобной для 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школа помогает государству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школьном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заходят в школу, здороваются и садятся за парты. Здесь действуют общие правила: приходить вовремя, слушать учителя и уважать одноклассников. Так школа учит жить вместе спокойно и дружно.
</a:t>
            </a:r>
            <a:endParaRPr lang="en-US" sz="1262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детям узнавать буквы, цифры, историю и правила поведения. Государство создаёт условия для такой работы: открывает школы, готовит программы и заботится о том, чтобы образование было доступно.
</a:t>
            </a:r>
            <a:endParaRPr lang="en-US" sz="116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делают страну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учатся читать, считать и рассуждать, они становятся более самостоятельными и умными. А чем образованнее жители страны, тем легче строить дороги, лечить людей, развивать науку и принимать хорошие решения.
</a:t>
            </a:r>
            <a:endParaRPr lang="en-US" sz="11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защищает людей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появляется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нарушает порядок или случается беда, людям нужна помощь. Тогда государство включает свои службы, чтобы быстро отреагировать и не дать проблеме разрастись.
</a:t>
            </a:r>
            <a:endParaRPr lang="en-US" sz="1095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охраняют службы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следит за порядком, спасатели помогают при пожарах и авариях, а армия защищает страну. Каждая служба выполняет свою важную работу.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решает суд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не могут договориться, дело разбирает суд. Он помогает найти справедливое решение и напоминает, что законы нужны для всех.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чувствуют безопасность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службы работают дружно и слаженно, дети спокойно учатся, взрослые трудятся, а в стране становится меньше страха и больше уверенности.
</a:t>
            </a:r>
            <a:endParaRPr lang="en-US" sz="11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до закона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новая норма проходит обсуждение, принятие и публикацию, прежде чем стать обязательной для всех.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на одной планете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 маленькие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бывают огромными и совсем небольшими. Размер страны не делает её важнее: у каждой есть свои люди, свои города и своя история, которой можно гордиться.
</a:t>
            </a:r>
            <a:endParaRPr lang="en-US" sz="1356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и на островах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страны расположены на материках, другие занимают острова или целые группы островов. Море, горы и равнины делают их непохожими друг на друга, как разные страницы одной книги.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правила и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государства есть собственные границы, столица, флаг, герб и законы. Эти признаки помогают людям понимать, где начинается одна страна и чем она отличается от другой.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везде похожи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страны разные, людям в них нужны похожие вещи: дом, безопасность, учёба, работа и забота. Поэтому государства решают во многом одинаковые задачи, только по-своему.
</a:t>
            </a:r>
            <a:endParaRPr lang="en-US" sz="13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столица так важна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обычно находятся важные здания, где принимают решения для всей страны. Здесь работают органы власти, а вокруг стоят площади, музеи и памятники. Столица часто становится городом, который узнают по одному взгляду.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живёт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хранит память о прошлом и показывает, чем гордится страна. В ней проходят праздники, открываются театры и музеи, а старинные улицы соседствуют с новыми домами и шумными площадями.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страна обновляется с течением времени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давние времена людям нужны были крепости, гонцы и простые дороги. Государство защищало жителей и передавало вести медленно, зато очень старательно.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города, почта, школы, больницы и новые законы. Люди стали жить плотнее, а государству пришлось лучше организовывать жизнь многих жителей.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помогают связь, транспорт, современные службы и технологии. Государство быстрее принимает решения и может быстрее помогать людям в разных ситуациях.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 ни было время, государству нужны порядок, защита и забота о людях. Эти задачи остаются важными и для прошлого, и для будущего.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своей стране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личные поступки каждого жителя складываются в общую пользу для семьи, школы, города и государства.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государство нужно людям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помогает людям жить по понятным законам. Когда правила одни для всех, в школе, на улице и дома становится гораздо спокойнее, а спорить приходится реже.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защищает граждан от опасностей и следит за порядком. Полиция, спасатели, суды и другие службы помогают людям чувствовать себя в безопасности каждый день.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больницы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организует важные места, где учатся и лечатся. Благодаря этому дети получают знания, а взрослые — помощь врачей, если вдруг заболели.
</a:t>
            </a:r>
            <a:endParaRPr lang="en-US" sz="137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становится удобнее для жизни, когда строятся дороги, мосты и другие нужные объекты. Это помогает людям быстрее добираться до работы, школы и дома.
</a:t>
            </a:r>
            <a:endParaRPr lang="en-US" sz="13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государство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00013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государства есть своя земля, города, сёла, реки и дороги. На этой территории действуют его законы, а границы показывают, где заканчивается одна страна и начинается другая.
</a:t>
            </a:r>
            <a:endParaRPr lang="en-US" sz="1153" dirty="0"/>
          </a:p>
        </p:txBody>
      </p:sp>
      <p:sp>
        <p:nvSpPr>
          <p:cNvPr id="12" name="Text 3"/>
          <p:cNvSpPr txBox="1"/>
          <p:nvPr/>
        </p:nvSpPr>
        <p:spPr>
          <a:xfrm>
            <a:off x="1000013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живут люди разных возрастов и профессий. Они образуют население государства и вместе делают его живым, трудолюбивым и непохожим на другие страны.
</a:t>
            </a:r>
            <a:endParaRPr lang="en-US" sz="1153" dirty="0"/>
          </a:p>
        </p:txBody>
      </p:sp>
      <p:sp>
        <p:nvSpPr>
          <p:cNvPr id="13" name="Text 4"/>
          <p:cNvSpPr txBox="1"/>
          <p:nvPr/>
        </p:nvSpPr>
        <p:spPr>
          <a:xfrm>
            <a:off x="1000013" y="3736367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Государством управляют специальные органы. Они принимают решения, следят за порядком и помогают стране работать как большая и дружная команда.
</a:t>
            </a:r>
            <a:endParaRPr lang="en-US" sz="1153" dirty="0"/>
          </a:p>
        </p:txBody>
      </p:sp>
      <p:sp>
        <p:nvSpPr>
          <p:cNvPr id="14" name="Text 5"/>
          <p:cNvSpPr txBox="1"/>
          <p:nvPr/>
        </p:nvSpPr>
        <p:spPr>
          <a:xfrm>
            <a:off x="3579875" y="1086812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нужны, чтобы люди понимали, как вести себя в обществе. Они защищают права, помогают решать споры и делают жизнь более справедливой.
</a:t>
            </a:r>
            <a:endParaRPr lang="en-US" sz="1237" dirty="0"/>
          </a:p>
        </p:txBody>
      </p:sp>
      <p:sp>
        <p:nvSpPr>
          <p:cNvPr id="15" name="Text 6"/>
          <p:cNvSpPr txBox="1"/>
          <p:nvPr/>
        </p:nvSpPr>
        <p:spPr>
          <a:xfrm>
            <a:off x="3579875" y="2411596"/>
            <a:ext cx="2136016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напоминают людям об их стране. Эти символы узнают на праздниках, в школах, на документах и на торжественных мероприятиях.
</a:t>
            </a:r>
            <a:endParaRPr lang="en-US" sz="13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рядом с каждым из нас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помогает людям жить вместе, учиться, работать и чувствовать себя в безопасности. Когда граждане соблюдают правила, уважают друг друга и бережно относятся к стране, она становится крепче и дружнее.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2026-05-26T02:45:58Z</dcterms:created>
  <dcterms:modified xsi:type="dcterms:W3CDTF">2026-05-26T02:45:58Z</dcterms:modified>
</cp:coreProperties>
</file>