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image" Target="../media/image-14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28250" y="2437235"/>
            <a:ext cx="5239500" cy="213878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64050" y="1334818"/>
            <a:ext cx="7215900" cy="7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84" b="1" i="1" dirty="0">
                <a:solidFill>
                  <a:srgbClr val="FDED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Урал: территория на границе Европы и Азии
</a:t>
            </a:r>
            <a:endParaRPr lang="en-US" sz="2684" dirty="0"/>
          </a:p>
        </p:txBody>
      </p:sp>
      <p:sp>
        <p:nvSpPr>
          <p:cNvPr id="8" name="Text 1"/>
          <p:cNvSpPr txBox="1"/>
          <p:nvPr/>
        </p:nvSpPr>
        <p:spPr>
          <a:xfrm>
            <a:off x="1729150" y="2102470"/>
            <a:ext cx="5685600" cy="33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DED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заводы, народы и природа в одном большом регионе.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16475" y="4577825"/>
            <a:ext cx="2111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4493" y="0"/>
            <a:ext cx="44352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6500" y="1471700"/>
            <a:ext cx="3417600" cy="20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 — это не только горы, а целый природно-исторический регион, который связывает Европу и Азию. Его значение определяют богатые недра, промышленность, многообразие народов и давняя история освоения.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015200" y="428900"/>
            <a:ext cx="37188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2334" b="1" i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Регион, который соединяет части света
</a:t>
            </a:r>
            <a:endParaRPr lang="en-US" sz="2334" dirty="0"/>
          </a:p>
        </p:txBody>
      </p:sp>
      <p:sp>
        <p:nvSpPr>
          <p:cNvPr id="6" name="Text 2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54575" y="2800312"/>
            <a:ext cx="9253200" cy="23946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600" y="428900"/>
            <a:ext cx="5848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Урал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94975" y="1452300"/>
            <a:ext cx="2371500" cy="12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Пограничная линия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Уральские горы тянутся с севера на юг между равнинами Европы и Западной Сибири. Такое положение делает регион природной границей и важным ориентиром на карте России.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12900" y="1452300"/>
            <a:ext cx="2371500" cy="12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влияния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проходят через несколько субъектов России и влияют на жизнь людей, транспорт и хозяйство. Именно поэтому Урал изучают и как географический район, и как важный исторический путь.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603938" y="1452300"/>
            <a:ext cx="2371500" cy="12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природные пояса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районы ближе к тундре и холодным ветрам, а южные переходят к степям. Поэтому на Урале соседствуют разные ландшафты, хотя они находятся в одном регионе.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175" y="496925"/>
            <a:ext cx="72612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природные зоны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418500" y="2522725"/>
            <a:ext cx="1717500" cy="15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Урала зима длинная, а лето короткое и прохладное. Здесь чаще бывают морозы, сильный ветер и устойчивый снежный покров, особенно в горных районах.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638592" y="2522725"/>
            <a:ext cx="1717500" cy="15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Таёжная полоса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средней части региона преобладает тайга. Леса смягчают климат, а количество осадков здесь обычно больше, чем на соседних равнинах, поэтому природа выглядит более влажной и зелёной.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858767" y="2522725"/>
            <a:ext cx="1717500" cy="15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югу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Южнее становится теплее и суше. Появляются лесостепи и степи, где открытые пространства сочетаются с участками леса, а сезонные изменения заметнее, чем на севере.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080845" y="2522725"/>
            <a:ext cx="1717500" cy="15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Горный 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тоже меняет погоду: в горах температура ниже, а осадков больше. Поэтому даже рядом могут сильно отличаться лес, склоны и долины рек.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00950" y="3162350"/>
            <a:ext cx="2439900" cy="9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5" b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Древнее поднятие
</a:t>
            </a:r>
            <a:pPr algn="l" indent="0" marL="0">
              <a:lnSpc>
                <a:spcPct val="100000"/>
              </a:lnSpc>
              <a:buNone/>
            </a:pPr>
            <a:r>
              <a:rPr lang="en-US" sz="517" b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Миллионы лет назад на месте будущих гор происходили мощные движения земной коры. Они подняли древние породы и заложили основу Уральского хребта.
</a:t>
            </a:r>
            <a:endParaRPr lang="en-US" sz="1035" dirty="0"/>
          </a:p>
        </p:txBody>
      </p:sp>
      <p:sp>
        <p:nvSpPr>
          <p:cNvPr id="7" name="Text 1"/>
          <p:cNvSpPr txBox="1"/>
          <p:nvPr/>
        </p:nvSpPr>
        <p:spPr>
          <a:xfrm>
            <a:off x="3579925" y="1380125"/>
            <a:ext cx="2439900" cy="9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5" b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разрушение
</a:t>
            </a:r>
            <a:pPr algn="l" indent="0" marL="0">
              <a:lnSpc>
                <a:spcPct val="100000"/>
              </a:lnSpc>
              <a:buNone/>
            </a:pPr>
            <a:r>
              <a:rPr lang="en-US" sz="517" b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горы очень долго разрушались под действием ветра, воды и льда. Из-за этого Урал стал ниже, приобрёл мягкие очертания и множество перевалов.
</a:t>
            </a:r>
            <a:endParaRPr lang="en-US" sz="1035" dirty="0"/>
          </a:p>
        </p:txBody>
      </p:sp>
      <p:sp>
        <p:nvSpPr>
          <p:cNvPr id="8" name="Text 2"/>
          <p:cNvSpPr txBox="1"/>
          <p:nvPr/>
        </p:nvSpPr>
        <p:spPr>
          <a:xfrm>
            <a:off x="6101475" y="3162350"/>
            <a:ext cx="2439900" cy="9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8" b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Богатые недра
</a:t>
            </a:r>
            <a:pPr algn="l" indent="0" marL="0">
              <a:lnSpc>
                <a:spcPct val="100000"/>
              </a:lnSpc>
              <a:buNone/>
            </a:pPr>
            <a:r>
              <a:rPr lang="en-US" sz="514" b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древних породах накопились богатые месторождения руд, металлов и других полезных ископаемых. Позднее это сделало Урал важнейшим районом добычи и промышленности.
</a:t>
            </a:r>
            <a:endParaRPr lang="en-US" sz="1028" dirty="0"/>
          </a:p>
        </p:txBody>
      </p:sp>
      <p:sp>
        <p:nvSpPr>
          <p:cNvPr id="9" name="Text 3"/>
          <p:cNvSpPr txBox="1"/>
          <p:nvPr/>
        </p:nvSpPr>
        <p:spPr>
          <a:xfrm>
            <a:off x="8819075" y="4822025"/>
            <a:ext cx="225600" cy="2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27800" y="356000"/>
            <a:ext cx="67968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формировались Уральские горы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5698" y="1433500"/>
            <a:ext cx="4218154" cy="2840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175" y="1591837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ресурсов объясняет, почему на Урале развивались разные отрасли промышленности и крупные города.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25175" y="496925"/>
            <a:ext cx="5848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недр Урала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525175" y="2607802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Урал известен многообразием руд и металлов, а не одним видом сырья; именно это поддержало промышленную специализацию региона.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459850"/>
            <a:ext cx="30261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основе перечня полезных ископаемых в задании и учебного обобщения по Уралу.
</a:t>
            </a:r>
            <a:endParaRPr lang="en-US" sz="1174" dirty="0"/>
          </a:p>
        </p:txBody>
      </p:sp>
      <p:sp>
        <p:nvSpPr>
          <p:cNvPr id="9" name="Text 4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125" y="1277854"/>
            <a:ext cx="2737200" cy="2370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9325" y="1277436"/>
            <a:ext cx="2836500" cy="2445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05800" y="1277911"/>
            <a:ext cx="2772600" cy="24449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9875" y="3763800"/>
            <a:ext cx="2695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Горная вершина Урала
</a:t>
            </a:r>
            <a:pPr algn="l" indent="0" marL="0">
              <a:lnSpc>
                <a:spcPct val="100000"/>
              </a:lnSpc>
              <a:buNone/>
            </a:pPr>
            <a:r>
              <a:rPr lang="en-US" sz="5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 — самая высокая точка Урала. Эта гора показывает, что регион имеет настоящий горный рельеф, хотя многие хребты здесь невысокие и сильно сглаженные временем. На карте она служит важной географической отметкой.
</a:t>
            </a:r>
            <a:endParaRPr lang="en-US" sz="898" dirty="0"/>
          </a:p>
        </p:txBody>
      </p:sp>
      <p:sp>
        <p:nvSpPr>
          <p:cNvPr id="8" name="Text 1"/>
          <p:cNvSpPr txBox="1"/>
          <p:nvPr/>
        </p:nvSpPr>
        <p:spPr>
          <a:xfrm>
            <a:off x="3179963" y="3763800"/>
            <a:ext cx="27258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и путь
</a:t>
            </a:r>
            <a:pPr algn="l" indent="0" marL="0">
              <a:lnSpc>
                <a:spcPct val="100000"/>
              </a:lnSpc>
              <a:buNone/>
            </a:pPr>
            <a:r>
              <a:rPr lang="en-US" sz="5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Урал соединяет горный регион со степными пространствами на юге. Она напоминает, что Урал — это не только хребет, но и большая территория вокруг него, где жизнь всегда зависела от воды и путей передвижения.
</a:t>
            </a:r>
            <a:endParaRPr lang="en-US" sz="938" dirty="0"/>
          </a:p>
        </p:txBody>
      </p:sp>
      <p:sp>
        <p:nvSpPr>
          <p:cNvPr id="9" name="Text 2"/>
          <p:cNvSpPr txBox="1"/>
          <p:nvPr/>
        </p:nvSpPr>
        <p:spPr>
          <a:xfrm>
            <a:off x="5996925" y="3763800"/>
            <a:ext cx="26676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и ландшафты
</a:t>
            </a:r>
            <a:pPr algn="l" indent="0" marL="0">
              <a:lnSpc>
                <a:spcPct val="100000"/>
              </a:lnSpc>
              <a:buNone/>
            </a:pPr>
            <a:r>
              <a:rPr lang="en-US" sz="5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Тургояк и Зюраткуль известны чистой водой и красивыми берегами. Такие озёра показывают, что рядом с заводскими районами сохранились места, где особенно заметны тишина, лес и природная гармония.
</a:t>
            </a:r>
            <a:endParaRPr lang="en-US" sz="998" dirty="0"/>
          </a:p>
        </p:txBody>
      </p:sp>
      <p:sp>
        <p:nvSpPr>
          <p:cNvPr id="10" name="Text 3"/>
          <p:cNvSpPr txBox="1"/>
          <p:nvPr/>
        </p:nvSpPr>
        <p:spPr>
          <a:xfrm>
            <a:off x="987350" y="356000"/>
            <a:ext cx="71694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Камень, вода и лес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3959" y="1955933"/>
            <a:ext cx="273300" cy="2429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05650" y="1955949"/>
            <a:ext cx="273300" cy="2429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77325" y="1968095"/>
            <a:ext cx="273300" cy="218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649000" y="1968095"/>
            <a:ext cx="273300" cy="2186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87350" y="356000"/>
            <a:ext cx="71694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дают уральские недра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715275" y="2441475"/>
            <a:ext cx="1711500" cy="17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Сталь и прокат
</a:t>
            </a:r>
            <a:pPr algn="l" indent="0" marL="0">
              <a:lnSpc>
                <a:spcPct val="100000"/>
              </a:lnSpc>
              <a:buNone/>
            </a:pPr>
            <a:r>
              <a:rPr lang="en-US" sz="657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богат железными рудами, поэтому здесь особенно развита чёрная металлургия. Она даёт сталь и прокат, из которых строят мосты, машины, дома и железнодорожные пути.
</a:t>
            </a:r>
            <a:endParaRPr lang="en-US" sz="1126" dirty="0"/>
          </a:p>
        </p:txBody>
      </p:sp>
      <p:sp>
        <p:nvSpPr>
          <p:cNvPr id="13" name="Text 2"/>
          <p:cNvSpPr txBox="1"/>
          <p:nvPr/>
        </p:nvSpPr>
        <p:spPr>
          <a:xfrm>
            <a:off x="2786950" y="2441475"/>
            <a:ext cx="1711500" cy="17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Цветные металлы
</a:t>
            </a:r>
            <a:pPr algn="l" indent="0" marL="0">
              <a:lnSpc>
                <a:spcPct val="100000"/>
              </a:lnSpc>
              <a:buNone/>
            </a:pPr>
            <a:r>
              <a:rPr lang="en-US" sz="692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Медь, никель, алюминий и цинк делают сильной цветную металлургию. Эти металлы нужны для проводов, сплавов, техники и деталей, которые должны быть прочными и лёгкими.
</a:t>
            </a:r>
            <a:endParaRPr lang="en-US" sz="1187" dirty="0"/>
          </a:p>
        </p:txBody>
      </p:sp>
      <p:sp>
        <p:nvSpPr>
          <p:cNvPr id="14" name="Text 3"/>
          <p:cNvSpPr txBox="1"/>
          <p:nvPr/>
        </p:nvSpPr>
        <p:spPr>
          <a:xfrm>
            <a:off x="4858625" y="2441475"/>
            <a:ext cx="1711500" cy="17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руды к изделию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сама по себе не завершает работу. После неё сырьё проходит переработку, очистку и плавку, чтобы превратиться в материал нужного качества для заводов и строительства.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6930300" y="2441475"/>
            <a:ext cx="1711500" cy="17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9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связка
</a:t>
            </a:r>
            <a:pPr algn="l" indent="0" marL="0">
              <a:lnSpc>
                <a:spcPct val="100000"/>
              </a:lnSpc>
              <a:buNone/>
            </a:pPr>
            <a:r>
              <a:rPr lang="en-US" sz="647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Металлургические предприятия Урала связаны с транспортом, энергетикой и машиностроением. Такая связка помогает быстро доставлять сырьё и выпускать продукцию для разных регионов страны.
</a:t>
            </a:r>
            <a:endParaRPr lang="en-US" sz="1109" dirty="0"/>
          </a:p>
        </p:txBody>
      </p:sp>
      <p:sp>
        <p:nvSpPr>
          <p:cNvPr id="16" name="Text 5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825" y="922260"/>
            <a:ext cx="3961800" cy="36716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175" y="395750"/>
            <a:ext cx="7261200" cy="4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Урал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74688" y="1530000"/>
            <a:ext cx="4203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4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Урале давно сложились крупные машиностроительные центры. Здесь выпускают оборудование, транспортную технику и сложные механизмы, которые требуют точной обработки металла и надёжных производственных связей.
</a:t>
            </a:r>
            <a:endParaRPr lang="en-US" sz="1182" dirty="0"/>
          </a:p>
        </p:txBody>
      </p:sp>
      <p:sp>
        <p:nvSpPr>
          <p:cNvPr id="11" name="Text 3"/>
          <p:cNvSpPr txBox="1"/>
          <p:nvPr/>
        </p:nvSpPr>
        <p:spPr>
          <a:xfrm>
            <a:off x="674688" y="4097450"/>
            <a:ext cx="4203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промышленная сеть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дороги, железные магистрали и энергетические объекты связывают предприятия между собой. Благодаря этому промышленный Урал работает как единая система, а не как набор отдельных заводов.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74688" y="3241633"/>
            <a:ext cx="4203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Химия и сырьё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промышленность использует местное сырьё и побочные продукты переработки. Она даёт вещества для сельского хозяйства, строительства, бытовых товаров и других отраслей.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4688" y="2385817"/>
            <a:ext cx="4203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Металлургические центры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Металлургические заводы образуют основу многих городов региона. Они перерабатывают руду в металл, а затем в листы, трубы, детали и другие нужные материалы.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095" y="1678450"/>
            <a:ext cx="8114661" cy="3053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5175" y="1141575"/>
            <a:ext cx="6722100" cy="4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освоения Урала: от ранних стоянок и торговли к добыче, промышленности и городам.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25175" y="289100"/>
            <a:ext cx="7527900" cy="7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Урал осваивали люди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3575" y="2075208"/>
            <a:ext cx="4022100" cy="1685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5175" y="1591837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о крупнейших городах Урала и их особенностях.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25175" y="496925"/>
            <a:ext cx="5848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Города-символы Урала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525175" y="2607802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города Урала развиваются по-разному, но вместе формируют сильный промышленный и культурный регион.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25175" y="3702725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 по теме «Урал»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5175" y="1132601"/>
            <a:ext cx="3026100" cy="17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Урале живут вместе представители многих народов, и это делает регион особенно разнообразным и богатым по традициям.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525175" y="4139526"/>
            <a:ext cx="3026100" cy="50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 по теме «Урал»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883350" y="162975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народов названы в презентации как часть культурной мозаики Урала.
</a:t>
            </a:r>
            <a:endParaRPr lang="en-US" sz="4300" dirty="0"/>
          </a:p>
        </p:txBody>
      </p:sp>
      <p:sp>
        <p:nvSpPr>
          <p:cNvPr id="6" name="Text 3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673" y="1106450"/>
            <a:ext cx="2404904" cy="291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7119" y="1116300"/>
            <a:ext cx="2498712" cy="291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55969" y="1116300"/>
            <a:ext cx="2498712" cy="291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32000" y="4063792"/>
            <a:ext cx="21351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Камень как искусство
</a:t>
            </a:r>
            <a:pPr algn="l" indent="0" marL="0">
              <a:lnSpc>
                <a:spcPct val="100000"/>
              </a:lnSpc>
              <a:buNone/>
            </a:pPr>
            <a:r>
              <a:rPr lang="en-US" sz="4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Урале камень превращают в украшения, сувениры и художественные детали. Мастера подбирают цвет, фактуру и форму, чтобы подчеркнуть красоту природного материала и показать терпение, точность и вкус.
</a:t>
            </a:r>
            <a:endParaRPr lang="en-US" sz="834" dirty="0"/>
          </a:p>
        </p:txBody>
      </p:sp>
      <p:sp>
        <p:nvSpPr>
          <p:cNvPr id="8" name="Text 1"/>
          <p:cNvSpPr txBox="1"/>
          <p:nvPr/>
        </p:nvSpPr>
        <p:spPr>
          <a:xfrm>
            <a:off x="3504450" y="4063792"/>
            <a:ext cx="21351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Литьё с характером
</a:t>
            </a:r>
            <a:pPr algn="l" indent="0" marL="0">
              <a:lnSpc>
                <a:spcPct val="100000"/>
              </a:lnSpc>
              <a:buNone/>
            </a:pPr>
            <a:r>
              <a:rPr lang="en-US" sz="5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Каслинское литьё узнают по чётким силуэтам и тонкой проработке деталей. Металл в руках мастера становится фигурой, которая хранит память о заводской истории и традициях уральского художественного ремесла.
</a:t>
            </a:r>
            <a:endParaRPr lang="en-US" sz="888" dirty="0"/>
          </a:p>
        </p:txBody>
      </p:sp>
      <p:sp>
        <p:nvSpPr>
          <p:cNvPr id="9" name="Text 2"/>
          <p:cNvSpPr txBox="1"/>
          <p:nvPr/>
        </p:nvSpPr>
        <p:spPr>
          <a:xfrm>
            <a:off x="6076900" y="4063792"/>
            <a:ext cx="21351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Узор как 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5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Башкирские и татарские орнаменты оживляют ткань, дерево и предметы быта. В узорах повторяются ритм, симметрия и природные мотивы, а вместе с ними — семейные навыки и уважение к наследию.
</a:t>
            </a:r>
            <a:endParaRPr lang="en-US" sz="898" dirty="0"/>
          </a:p>
        </p:txBody>
      </p:sp>
      <p:sp>
        <p:nvSpPr>
          <p:cNvPr id="10" name="Text 3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987350" y="251150"/>
            <a:ext cx="71694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образа уральской культуры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6875" y="1330166"/>
            <a:ext cx="411000" cy="411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81098" y="1330166"/>
            <a:ext cx="411000" cy="411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63050" y="3235166"/>
            <a:ext cx="411000" cy="411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038855" y="1329716"/>
            <a:ext cx="360413" cy="4119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987350" y="356000"/>
            <a:ext cx="71694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причины охраны природы
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7" name="Text 2"/>
          <p:cNvSpPr txBox="1"/>
          <p:nvPr/>
        </p:nvSpPr>
        <p:spPr>
          <a:xfrm>
            <a:off x="1012308" y="1893679"/>
            <a:ext cx="1870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3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живой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577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 национальные парки сохраняют леса, горы и редкие виды животных. Здесь природа развивается без лишнего вмешательства человека, а школьники и туристы могут увидеть её почти в первозданном виде.
</a:t>
            </a:r>
            <a:endParaRPr lang="en-US" sz="823" dirty="0"/>
          </a:p>
        </p:txBody>
      </p:sp>
      <p:sp>
        <p:nvSpPr>
          <p:cNvPr id="18" name="Text 3"/>
          <p:cNvSpPr txBox="1"/>
          <p:nvPr/>
        </p:nvSpPr>
        <p:spPr>
          <a:xfrm>
            <a:off x="3647051" y="1893679"/>
            <a:ext cx="1870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7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ландшафтов
</a:t>
            </a:r>
            <a:pPr algn="l" indent="0" marL="0">
              <a:lnSpc>
                <a:spcPct val="100000"/>
              </a:lnSpc>
              <a:buNone/>
            </a:pPr>
            <a:r>
              <a:rPr lang="en-US" sz="608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ландшафты Урала легко повредить добычей полезных ископаемых и дорогами. Охранные территории помогают снизить нагрузку на склоны, почвы и водоёмы, чтобы ландшафт не разрушался слишком быстро.
</a:t>
            </a:r>
            <a:endParaRPr lang="en-US" sz="867" dirty="0"/>
          </a:p>
        </p:txBody>
      </p:sp>
      <p:sp>
        <p:nvSpPr>
          <p:cNvPr id="19" name="Text 4"/>
          <p:cNvSpPr txBox="1"/>
          <p:nvPr/>
        </p:nvSpPr>
        <p:spPr>
          <a:xfrm>
            <a:off x="2328483" y="3798679"/>
            <a:ext cx="1870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5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Ответственное отношение
</a:t>
            </a:r>
            <a:pPr algn="l" indent="0" marL="0">
              <a:lnSpc>
                <a:spcPct val="100000"/>
              </a:lnSpc>
              <a:buNone/>
            </a:pPr>
            <a:r>
              <a:rPr lang="en-US" sz="606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природы напоминают, что даже небольшой участок может быть ценным для науки и отдыха. Их бережное использование формирует привычку уважать окружающую среду и не оставлять после себя следов.
</a:t>
            </a:r>
            <a:endParaRPr lang="en-US" sz="865" dirty="0"/>
          </a:p>
        </p:txBody>
      </p:sp>
      <p:sp>
        <p:nvSpPr>
          <p:cNvPr id="20" name="Text 5"/>
          <p:cNvSpPr txBox="1"/>
          <p:nvPr/>
        </p:nvSpPr>
        <p:spPr>
          <a:xfrm>
            <a:off x="6279514" y="1893679"/>
            <a:ext cx="1870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7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с ущербом
</a:t>
            </a:r>
            <a:pPr algn="l" indent="0" marL="0">
              <a:lnSpc>
                <a:spcPct val="100000"/>
              </a:lnSpc>
              <a:buNone/>
            </a:pPr>
            <a:r>
              <a:rPr lang="en-US" sz="622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и вырубка леса влияют не только на красоту местности, но и на животных, почвы и воду. Охрана территорий помогает поддерживать чистоту, тишину и условия для жизни многих видов.
</a:t>
            </a:r>
            <a:endParaRPr lang="en-US" sz="88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095" y="1678450"/>
            <a:ext cx="8114661" cy="3053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5175" y="1141575"/>
            <a:ext cx="6722100" cy="4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промышленная нагрузка приводит к экологическим проблемам и какие меры помогают их уменьшить.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25175" y="289100"/>
            <a:ext cx="7527900" cy="7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проблем к решениям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175" y="496925"/>
            <a:ext cx="72612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черты современного региона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418500" y="2522725"/>
            <a:ext cx="1717500" cy="15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связь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остаётся крупным транспортным коридором между европейской частью страны и Сибирью. Через него проходят железные дороги, трассы и логистические цепочки, связывающие промышленные центры и рынки.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638592" y="2522725"/>
            <a:ext cx="1717500" cy="15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образование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региона развиваются университеты, научные центры и инженерные школы. Это помогает готовить специалистов для промышленности, строительства, приборостроения и современных технологических проектов.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858767" y="2522725"/>
            <a:ext cx="1717500" cy="15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технологии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традиционных заводов, в регионе появляются новые производства и более точные технологии. Особую роль играют приборостроение, обработка материалов и цифровые решения для предприятий.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080845" y="2522725"/>
            <a:ext cx="1717500" cy="15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Преемственность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Урал сочетает наследие индустриальной эпохи с обновлением городской среды. Старые производственные традиции не исчезают, а становятся основой для развития новых отраслей.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600" y="428900"/>
            <a:ext cx="5848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культурных образа Урала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27075" y="1729450"/>
            <a:ext cx="42516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 герой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произведениях о Урале природа часто выглядит как живой герой: лес, камень и горы задают настроение рассказа. Такой образ помогает увидеть, как тесно здесь связаны человек и окружающий мир.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57788" y="2836350"/>
            <a:ext cx="42516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Сказы и легенды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Павла Бажова сделали уральские легенды узнаваемыми далеко за пределами региона. В них особенно заметны мастерство, трудолюбие и уважение к ремеслу, а ещё — особая поэтичность уральской речи.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98125" y="3943250"/>
            <a:ext cx="42516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людей труда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фольклоре и местных историях часто встречаются сильные мастера, добытчики и хранители земли. Эти образы напоминают, что культура Урала выросла из труда, опыта и бережного отношения к природе.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5698" y="1433500"/>
            <a:ext cx="4218154" cy="2840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175" y="1591837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 тему и правильный ответ: так легче запомнить карту, природу и города Урала.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25175" y="496925"/>
            <a:ext cx="5848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мини-викторины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525175" y="2607802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ключевые темы представлены одинаково, значит викторина проверяет не один факт, а целостное понимание Урала.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459850"/>
            <a:ext cx="30261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 по теме «Урал»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3575" y="2075208"/>
            <a:ext cx="4022100" cy="1685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5175" y="1591837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подведём итог по главной теме и ключевым словам, которые помогают говорить о регионе точно.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25175" y="496925"/>
            <a:ext cx="5848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об Урале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525175" y="2607802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помогает связать географию, промышленность и охрану природы в одном понятном разговоре об Урале.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25175" y="3702725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 по теме «Урал»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031150" y="2482125"/>
            <a:ext cx="4893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соединяет Европу и Азию, хранит богатые недра, сильную промышленность и яркие традиции. Его история показывает, как природа, труд людей и культура могут формировать целый регион.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836800" y="1276300"/>
            <a:ext cx="52683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 — регион силы и памяти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2026-07-27T01:33:37Z</dcterms:created>
  <dcterms:modified xsi:type="dcterms:W3CDTF">2026-07-27T01:33:37Z</dcterms:modified>
</cp:coreProperties>
</file>