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весна красная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свет, тепло, новые краски и радостные перемены.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ярко звучит в стихах, рассказах и песнях: она дарит надежду, тепло и ожидание перемен.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 весне так любят читать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выше, и его лучи дольше задерживаются на земле. День становится длиннее, а утро — светлее и бодрее.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оседать и таять, появляются капли, лужи и проталины. Воздух уже не такой колючий, как зимой, и мягче касается лица.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набухают почки, будто в них просыпается скрытая сила. Скоро из них появятся листья, и ветки зазеленеют.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 в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Талый снег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Рыхлый снег быстро темнеет на солнце и оседает. Он уже не держится крепко, как зимой, и легко уступает место каплям и воде.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дорожки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тропинкам бегут ручьи, а на земле видны тёмные проталины. Вокруг них появляется первая жизнь: влажная почва, ростки и весёлые детские шаги.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ручьи и проталины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стоят без листьев и кажутся неподвижными. Но внутри них уже сохраняются силы для нового роста.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набухают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становится теплее, почки увеличиваются и готовятся раскрыться. В них спрятаны будущие листья и цветы.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раскрываются, и ветки постепенно покрываются молодой листвой. Кустарники и деревья будто надевают свежую весеннюю одежду.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просыпаются деревья и кустарники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прилетают одними из первых. Их появление напоминает: зима уже сдает позиции, а весна уверенно входит в свои права.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возвращаются, когда можно снова устраивать гнёзда и искать корм. Их весёлые голоса особенно слышны в садах и парках.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поднимаются высоко над полями и поют в воздухе. Их песня словно будит землю и зовёт тёплые дни.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возвращаются к домам и сараям, где удобно строить гнёзда. Их быстрый полёт и звонкий щебет делают небо по-настоящему живым.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птицы возвращаются весной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Подснежник: самый смелый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появляется, когда снег ещё не весь растаял, и смело тянется к свету. Маленький белый цветок особенно заметен на тёмной земле, а рядом с ним уже оживает первая зелень. Кажется, он шепчет: «Весна рядом!»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Мать-и-мачеха: жёлтое солнышко у дорожки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цветок часто раскрывается одним из первых и радует яркими жёлтыми лепестками. Он хорошо смотрится у проталин и на влажной земле. К нему охотно прилетает пчела, ведь весной нектар — настоящая находка.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Первоцветы — маленькие вестники тепла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весеннее тепло постепенно пробуждает землю, растения и птиц.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птицы летают низко над землёй, люди часто ждут дождя. Так они замечали перемены погоды задолго до метеорологов.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талой воды много и ручьи бегут быстро, весна обычно приходит дружно. Земля освобождается от снега без долгого ожидания.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Зацветает верба — и все понимают: тепло уже совсем близко. Этот пушистый знак особенно радует после долгой зимы.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помогали наблюдать за природой внимательно. Они учили замечать, как живо откликаются растения, птицы и небо.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приметы и народные наблюдения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встречали короткими песенками и закличками, чтобы позвать солнце и тепло. В них звучали радость, ожидание и дружный детский голос.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пели, играли и водили хороводы, словно помогали весне войти в свои права. Такие обычаи делали весенние дни особенно весёлыми.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песнях природа казалась живой собеседницей. Её просили подарить ясную погоду, хороший рост травы и улыбки всем вокруг.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народных песнях и закличках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встречают Масленицу, а вместе с ней — солнце, смех и прощание с зимой. На столе появляются румяные блины, а во дворах звучат песни, игры и весёлые хороводы.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радостные семейные дни, когда хочется собраться вместе, увидеть первых птиц и почувствовать приближение тепла. Для такой сцены подойдут яркие ленты, солнце и угощение на столе.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 и Масленица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сухие листья и ветки, чтобы земля могла дышать после зимы. Так участок становится аккуратным и готовым к новой жизни.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рыхлят землю и готовят грядки для семян. В мягкой почве растениям легче расти, словно им расстилают тёплую постель.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сажают семена и поливают молодые всходы. Школьникам особенно интересно наблюдать, как из маленького зёрнышка постепенно появляется зелёный росток.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белят стволы деревьев и следят за посадками. Эти весенние дела помогают увидеть, как терпение и забота превращают пустую грядку в зелёный уголок.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заботы в саду и огороде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на земле особенно заметны мусор, сломанные ветки и следы костров. Весной важно не оставлять после себя ничего лишнего, чтобы лес и парк быстро ожили.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гнёзд лучше вести себя тихо и не пугать птиц. Весной природа только просыпается, и ей нужны покой, чистота и заботливые люди.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очень хрупкие, поэтому их нельзя рвать и топтать. Если бережно пройти мимо, они ещё долго будут радовать всех своей красотой.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весной особенно важно беречь природу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таяния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уже высоко, а на дорожке звенит капель. В лужах отражаются облака, и по мокрой земле бегут тонкие ручьи. Кажется, будто сама природа улыбается после долгой зимы.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зелёный островок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проталине показалась молодая трава, а рядом поднялись первые жёлтые цветы. Над ними кружится пчела, и вокруг всё становится живым и светлым. Такой пейзаж легко представить на весенней картине.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картины весны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Бегать и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зимы особенно приятно двигаться на свежем воздухе. Весной можно играть в догонялки, прыгать через лужи и чувствовать, как просыпаются силы.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птицами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прогулки становятся интереснее, когда слышны птичьи голоса. Можно заметить, кто прилетел первым, и понаблюдать, как птицы суетятся в поисках дома.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первые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Первоцветы появляются очень рано, словно маленькие смельчаки. Дети радуются подснежникам, крокусам и другой первой зелени, которая выглядывает из земли.
</a:t>
            </a:r>
            <a:endParaRPr lang="en-US" sz="136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Одеваться по погоде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любит сюрпризы, поэтому одежда должна подходить и для солнца, и для ветра. Тёплая куртка, шарф и удобные сапоги помогут гулять без лишних забот.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любят делать дети весной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светло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день может начаться с ласкового солнца и тихого неба. Но даже в таком добром утре лучше не забывать про куртку: ветер умеет подкрадываться неожиданно.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к вечеру уже по-другому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обеду часто появляются тучи, дождь или мокрый снег. Поэтому весенняя прогулка похожа на игру в угадайку: что случится через час, знает только погода.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небо меняется быстро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тёплые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замечаем, когда солнце начинает греть сильнее, а снег тает быстрее. На дорожках появляются лужи и звонкие ручьи.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гости из тёплых краёв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слышим птичьи голоса и отмечаем, когда возвращаются грачи, скворцы и ласточки. Природа становится шумнее и оживлённее.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листья и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распускаются почки, появляются листья и зацветают первоцветы. Весна словно переворачивает новую страницу каждый день.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наблюдаем весну шаг за шагом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весну радостной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изменений в природе, которые мы видим и чувствуем каждый день.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месяца длится календарная весна, и каждый из них приносит новые изменения в природе.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времён года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напоминает, что обновление приходит постепенно: сначала тает снег, потом зеленеют деревья, а затем всё вокруг становится ярче и живее.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время обновления и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показывает, как мир умеет просыпаться после холода. Она дарит свет, движение, зелень и радость, а ещё учит замечать красоту и бережно относиться к природе.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2026-05-24T03:42:17Z</dcterms:created>
  <dcterms:modified xsi:type="dcterms:W3CDTF">2026-05-24T03:42:17Z</dcterms:modified>
</cp:coreProperties>
</file>