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Блок. «Незнакомка»: образ, эпоха, смысл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создал символ мечты среди петербургской повседневности.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«Незнакомка» рождается в атмосфере разочарования и общественной тревоги. Город у Блока становится не просто декорацией, а образом внутренней разобщенности, где особенно остро слышны тоска, одиночество и ожидание чуда.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после 1905 года: фон стихотворения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Трактирный 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открывается грубой городской сценой: шум, духота, скука и ощущение духовной пустоты задают исходное настроение.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Незнакомки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обыденности возникает загадочный женский образ, который резко меняет эмоциональный и смысловой тон текста.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Неразрешённый финал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не приводит к ясности: чудо оказывается мимолётным, а тайна Незнакомки остаётся нераскрытой.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лирический сюжет «Незнакомки»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воздух трактира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духота и мутный свет создают ощущение пространства, где трудно дышать и почти невозможно сосредоточиться. Городской вечер у Блока не освежает, а давит, усиливая чувство внутренней усталости и оторванности от живой жизни.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огни и сумерки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 здесь не согревает, а тревожит: он делает картину болезненной и тусклой. Сумеречное освещение размывает предметы, словно стирая границы между реальностью и тревожным видением, из которого и возникает лирическое напряжение.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круг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выглядит как пространство тесноты и замкнутости, где человек не находит опоры. Шум трактира, городская сырость и однообразие окружающего мира подчеркивают не только бытовую среду, но и духовное опустошение.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вечер: детали городской безысходности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на происходящее как человек, уже утомлённый жизнью. Он не растворён в толпе, а отделён от неё внутренней дистанцией, которая делает его наблюдателем собственной скуки.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сознании соседствуют ирония и скрытая надежда: он видит пошлость обстановки, но всё же ждёт чего-то, что нарушит привычный ход вечера и придаст ему смысл.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встреча с Незнакомкой воспринимается не как обычный эпизод, а как редкое событие. Она на мгновение выводит героя за пределы обыденности, хотя и не снимает его одиночества.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отчуждение и ожидание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Незнакомки: внешность и символика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изящество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подчёркивает плавность движений и особую манеру держаться. Эти черты создают впечатление внутренней собранности и отличают её от грубой среды трактира.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Загадочность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Вуаль, полутон и недосказанность не позволяют увидеть её полностью. Образ остаётся неуловимым, словно он существует на границе реального и воображаемого.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утончённости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Шелка, духи и тонкие детали одежды выделяют Незнакомку как фигуру иного порядка. Она приносит в сцену ощущение изящества, которое невозможно объяснить бытовыми причинами.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мечты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ней становится знаком возможного преображения жизни. Незнакомка воплощает не только красоту, но и надежду на иной, более высокий смысл существования.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Незнакомка может быть прочитана как реальная женщина, случайно оказавшаяся в трактире. Однако описание настолько насыщено символами, что бытовая конкретность сразу начинает расширяться до метафорического смысла.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похожа на мимолётное видение, возникающее в сознании героя на границе усталости и мечты. В таком чтении важнее не событие как факт, а его эмоциональный и духовный эффект.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Символистская поэтика делает образ открытым: он указывает на скрытую красоту, которая существует рядом с грубой жизнью, но не принадлежит ей полностью. Поэтому финальный смысл остаётся многослойным.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природа образа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резко меняется тональность текста при появлении Незнакомки.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мир трактира тяготеет к распаду, тем заметнее образ идеала, но он остаётся недостижимым.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«Незнакомка», 1906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миров в стихотворении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 и дым связаны с помрачением сознания: они не просто описывают обстановку, а передают состояние внутренней неясности и утраты устойчивых ориентиров.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 повторяется как знак болезненности и тревоги. Он окрашивает пространство в тон разложения, будто сама среда уже несёт в себе разрушение.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Вуаль и другие детали неполного видения усиливают тайну образа. Они подчёркивают, что главное в стихотворении скрыто от прямого взгляда и не сводится к внешнему описанию.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и зрительные повторы создают ощущение зыбкости, почти сна. Блок показывает не только место действия, но и душевный климат, в котором реальность становится неустойчивой.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смысловой сюжет стихотворения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«Незнакомки»: от бытовой сцены к символическому видению.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гласных, а также протяжные интонации создают в стихотворении ощущение плавного, почти завораживающего движения речи.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коротких пауз и напевных фраз передаёт внутреннюю неустойчивость героя: он словно слышит видение, а не просто описывает его.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ткань поддерживает атмосферу полусна, где реальность становится зыбкой, а случайная встреча воспринимается как мгновение откровения.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и музыкальность стиха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подчёркивает историческую близость текста к Серебряному веку и его символистской манере: грубая бытовая речь здесь соседствует с поэтической, почти таинственной.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году Блок написал стихотворение, где столкновение сниженной и возвышенной речи стало особенно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«Незнакомка», 1906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в творчестве Блока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Прекрасной Дамы к городской тени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Блока женский образ часто связан с идеалом и духовным ожиданием. В «Незнакомке» этот мотив переносится в будничную, тревожную городскую среду.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как обещание и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Незнакомка одновременно притягивает и ускользает. Её образ соединяет мечту, реальность и разочарование, поэтому он воспринимается не как портрет, а как символ внутреннего поиска.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в стихотворении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смысловых миров помогает увидеть главную идею текста: в повседневности скрыта тоска по идеалу.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показывает, что реальность у Блока не замыкается на быте: в ней возникает знак иного, более высокого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«Незнакомка», 1906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находится среди людей, но остаётся внутренне отделённым от них. Он наблюдает происходящее как посторонний, не находя в окружающем мире опоры и доверия.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Незнакомкой не разрушает одиночество, потому что она слишком кратка и неопределённа. Между героем и образом сохраняется дистанция, которую невозможно преодолеть обычным разговором.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появляется не как ответ на внутреннюю пустоту, а как мимолётное видение. Поэтому надежда героя сразу окрашена тревогой и ощущением недостижимости.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показывает, что одиночество может существовать даже рядом с людьми: настоящая близость невозможна без духовного совпадения, а оно в стихотворении так и не возникает.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 и невозможности настоящего контакта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переживания связан с появлением Незнакомки, но после него тон не становится светлым: в нём сохраняются напряжение и неясность.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восхождение к мгновенному чуду и последующий спад, что подчёркивает краткость эстетического откровения у Блока.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«Незнакомка», 1906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стихотворения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2770325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делает трактирную сцену не просто бытовой, а наполненной скрытым смыслом. Обычное мгновение приобретает художественную глубину и начинает восприниматься как знак иного мира.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Эстетическое откровение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Незнакомка возникает как краткое видение, которое открывает герою возможность красоты. Это не спасение, а мгновение прозрения, меняющее взгляд на окружающее.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смысл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показывает, что искусство не отменяет реальность, а позволяет увидеть в ней больше, чем видно сразу. Так рождается символ: предмет становится носителем духовного содержания.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искусства и преобразующей силы воображения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двоемирии: рядом существуют грубая повседневность и мир мечты, который открывается через образ загадочной женщины и музыкальную речь.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избегает прямых объяснений. Вместо них он использует намёк, повтор, полутон и символ, поэтому смысл текста остаётся многослойным и открытым для размышления.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бытовой сцены с философской глубиной делает «Незнакомку» одним из самых характерных произведений русского символизма и важным текстом Серебряного 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«Незнакомка» как образец символизма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остается актуальным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точно передаёт чувство разобщённости и духовной тесноты, знакомое эпохе перемен и городского одиночества.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школе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остаётся понятным подросткам, потому что говорит о поиске идеала, внутренней свободе и разрыве между внешним и внутренним миром.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«Незнакомка» по-прежнему звучит современно: тема мимолётной красоты и недостижимой гармонии остаётся близкой людям разных поколений.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Незнакомка у Блока — это не только женщина из трактира, но и знак иной, желанной реальности. В её образе соединяются мечта, тайна и недостижимая красота.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главный смысл образа Незнакомки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2026-05-23T16:20:55Z</dcterms:created>
  <dcterms:modified xsi:type="dcterms:W3CDTF">2026-05-23T16:20:55Z</dcterms:modified>
</cp:coreProperties>
</file>