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Двойная роль букв е, ё, ю, 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буква — два звучания: разберём е, ё, ю, я.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5 классе важно разбираться в этих буквах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5 классе ученики уже уверенно различают буквы и звуки, поэтому важно точно определять их в слове. Буквы е, ё, ю, я часто встречаются в повседневной речи и помогают правильно читать, писать и делать фонетический разбор.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мягкого согласного эти буквы обычно передают один гласный звук и одновременно показывают, что предыдущий согласный произносится мягко.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лес, мёд, люк, мяч одна буква помогает сразу увидеть и звук гласного, и признак мягкости согласного перед ним.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е, ё, ю, я обозначают один звук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чтение важно для фонетического разбора: нужно учитывать не только написание, но и то, как слово звучит в речи.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определить, сколько звуков обозначает буква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быстро определить звучание букв е, ё, ю, я в слове.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41" y="2327342"/>
            <a:ext cx="264499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905" y="2327342"/>
            <a:ext cx="264499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3588" y="2327342"/>
            <a:ext cx="264499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Ель на старте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7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начинается с буквы е, она звучит как [йэ]. В словах ель и ехать слышится сначала лёгкий [й], а затем гласный звук. Это помогает понять, почему одна буква может передавать сразу два звука.
</a:t>
            </a:r>
            <a:endParaRPr lang="en-US" sz="935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 после гласной
</a:t>
            </a:r>
            <a:pPr algn="l" indent="0" marL="0">
              <a:lnSpc>
                <a:spcPct val="100000"/>
              </a:lnSpc>
              <a:buNone/>
            </a:pPr>
            <a:r>
              <a:rPr lang="en-US" sz="7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гласной буква е тоже даёт сочетание [йэ]. В словах поет и аллея слышно, как новый слог начинается со звука [й], а затем идёт гласный. Такое чтение делает произношение более точным и плавным.
</a:t>
            </a:r>
            <a:endParaRPr lang="en-US" sz="901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е в этих позициях не только обозначает гласный, но и показывает, что перед ним появляется звук [й]. Поэтому при разборе слова нужно смотреть, где стоит буква, а не только на саму букву.
</a:t>
            </a:r>
            <a:endParaRPr lang="en-US" sz="957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Е в начале слова и после гласной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202" y="2012504"/>
            <a:ext cx="569571" cy="5879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9241" y="2012504"/>
            <a:ext cx="587944" cy="5879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00" y="3770967"/>
            <a:ext cx="603375" cy="482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1525" y="3744150"/>
            <a:ext cx="603375" cy="5363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Ё: мягкость согласного и два звука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25077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мягкого согласного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мёд, тётя и слёзы буква ё обозначает один гласный звук и делает предыдущий согласный мягким.
</a:t>
            </a:r>
            <a:endParaRPr lang="en-US" sz="1482" dirty="0"/>
          </a:p>
        </p:txBody>
      </p:sp>
      <p:sp>
        <p:nvSpPr>
          <p:cNvPr id="11" name="Text 3"/>
          <p:cNvSpPr txBox="1"/>
          <p:nvPr/>
        </p:nvSpPr>
        <p:spPr>
          <a:xfrm>
            <a:off x="5311302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ёж буква ё слышится как [йо]: сначала появляется звук [й], затем гласный [о].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1225077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вроде пьём мягкий знак разделяет звуки, поэтому ё читается с [й] и образует два звука.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5309456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ъ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подъём твёрдый знак тоже не даёт звукам сливаться, и буква ё передаёт сочетание [йо].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Ю: когда слышится [йу]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32059" y="2545107"/>
            <a:ext cx="2132057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юла буква ю стоит в начале и передаёт два звука: [йу]. Такое же чтение встречается и в других словах с начальной ю.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168712" y="2545107"/>
            <a:ext cx="2132056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гласной, ь и ъ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пою, вьюга и съюженный буква ю тоже звучит с [й], потому что стоит после гласной, мягкого или твёрдого знака.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685802" y="2545107"/>
            <a:ext cx="2132057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мягкого согласного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люк и тюль буква ю уже обозначает один гласный звук и помогает сохранить мягкость предыдущего согласного.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06395" y="2907762"/>
            <a:ext cx="2430752" cy="1404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слова буква я передаёт два звука: в словах яма и язык сначала слышится [й], а затем гласный [а].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99378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гласной буква я тоже звучит как [йа]: в словах маяк и стоя она показывает, что слово продолжается с новым звуком [й].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165716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мягкого согласного я обозначает один гласный звук и смягчает предыдущий согласный: ряд, мясо, дядя звучат мягко и чётко.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Я: когда слышится [йа]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869093"/>
            <a:ext cx="4750071" cy="20746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звучания букв е, ё, ю, 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буква может обозначать разное количество звуков — это зависит от её места в слове.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Позиция буквы в слове определяет, будет ли она обозначать один звук или сочетание [й] с гласным.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 правила русской фонетики для 5 класса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мягкого знака и твёрдого знака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не имеет собственного звука, но помогает буквам е, ё, ю, я передавать сочетание [й] с гласным в словах семья и вьюн.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показывает, что согласный не сливается с последующей гласной, поэтому звучание слова остаётся раздельным и понятным при чтении.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Твёрдый знак тоже не произносится, но разделяет согласный и гласную: в словах подъезд и съёмка буквы е, ё читаются с [й].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ь и ъ эти буквы обычно дают два звука, поэтому знак рядом с ними важно замечать сразу при фонетическом разборе.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фонетического разбора слова с е, ё, ю, 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для определения количества звуков и мягкости согласных при разборе слов с буквами е, ё, ю, я.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2598" y="517238"/>
            <a:ext cx="329428" cy="37649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8727" y="533762"/>
            <a:ext cx="386371" cy="343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9067" y="2679413"/>
            <a:ext cx="376490" cy="37649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63667" y="2679413"/>
            <a:ext cx="376490" cy="37649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буква — разное звучание в разных словах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41441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Ель и лес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«ель» буква е стоит в начале и передаёт два звука: [йэ]. В слове «лес» она идёт после мягкого согласного и обозначает один звук [э], не добавляя [й].
</a:t>
            </a:r>
            <a:endParaRPr lang="en-US" sz="1500" dirty="0"/>
          </a:p>
        </p:txBody>
      </p:sp>
      <p:sp>
        <p:nvSpPr>
          <p:cNvPr id="14" name="Text 3"/>
          <p:cNvSpPr txBox="1"/>
          <p:nvPr/>
        </p:nvSpPr>
        <p:spPr>
          <a:xfrm>
            <a:off x="66587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Юла и люк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«юла» начинается со звука [йу], поэтому буква ю здесь обозначает два звука. В слове «люк» она смягчает согласный [л’] и даёт только звук [у].
</a:t>
            </a:r>
            <a:endParaRPr lang="en-US" sz="1500" dirty="0"/>
          </a:p>
        </p:txBody>
      </p:sp>
      <p:sp>
        <p:nvSpPr>
          <p:cNvPr id="15" name="Text 4"/>
          <p:cNvSpPr txBox="1"/>
          <p:nvPr/>
        </p:nvSpPr>
        <p:spPr>
          <a:xfrm>
            <a:off x="41441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Яма и мяч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«яма» буква я звучит как [йа], потому что стоит в начале слова. В слове «мяч» она после мягкого согласного обозначает один звук [а] и показывает мягкость.
</a:t>
            </a:r>
            <a:endParaRPr lang="en-US" sz="1500" dirty="0"/>
          </a:p>
        </p:txBody>
      </p:sp>
      <p:sp>
        <p:nvSpPr>
          <p:cNvPr id="16" name="Text 5"/>
          <p:cNvSpPr txBox="1"/>
          <p:nvPr/>
        </p:nvSpPr>
        <p:spPr>
          <a:xfrm>
            <a:off x="66587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знак — разные роли
</a:t>
            </a:r>
            <a:pPr algn="l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 же буква может вести себя по-разному в зависимости от места в слове. Поэтому при чтении и разборе важно сначала смотреть на соседние буквы, а потом определять звуки.
</a:t>
            </a:r>
            <a:endParaRPr lang="en-US" sz="136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буквы е, ё, ю, я чаще дают два звука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не точную статистику, а учебное распределение: правило особенно заметно в начале слова и после гласной, где звук [й] слышится чаще всего.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позиция буквы определяет её звучание. Чем дальше буква от мягкого согласного, тем вероятнее, что она даст два звука.
</a:t>
            </a:r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правилу чтения и фонетического разбора; данные условные, без привязки к статистическому корпусу.
</a:t>
            </a:r>
            <a:endParaRPr lang="en-US" sz="107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8144"/>
            <a:ext cx="2675520" cy="26284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8373" y="2328144"/>
            <a:ext cx="2675520" cy="26284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58905" y="2328144"/>
            <a:ext cx="2675520" cy="2628489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 школьной жизни с буквами е, ё, ю, 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645386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и в рюкзаке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утро ученик берёт тетрадь, учебник и дежурный лист. В этих словах буквы е, ё, ю, я помогают правильно прочитать слово и услышать нужные звуки. Особенно заметно это в словах с мягким знаком, где чтение становится точнее.
</a:t>
            </a:r>
            <a:endParaRPr lang="en-US" sz="864" dirty="0"/>
          </a:p>
        </p:txBody>
      </p:sp>
      <p:sp>
        <p:nvSpPr>
          <p:cNvPr id="11" name="Text 2"/>
          <p:cNvSpPr txBox="1"/>
          <p:nvPr/>
        </p:nvSpPr>
        <p:spPr>
          <a:xfrm>
            <a:off x="3434933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Указатели на переменах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школьном стенде можно увидеть объявление, а в коридоре — табличку «подъезд». Здесь буквы с двумя ролями напоминают, что рядом могут стоять ь или ъ. Такие слова удобно разбирать на уроке и сравнивать по звучанию.
</a:t>
            </a:r>
            <a:endParaRPr lang="en-US" sz="864" dirty="0"/>
          </a:p>
        </p:txBody>
      </p:sp>
      <p:sp>
        <p:nvSpPr>
          <p:cNvPr id="12" name="Text 3"/>
          <p:cNvSpPr txBox="1"/>
          <p:nvPr/>
        </p:nvSpPr>
        <p:spPr>
          <a:xfrm>
            <a:off x="6205466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слова из разговора
</a:t>
            </a:r>
            <a:pPr algn="l" indent="0" marL="0">
              <a:lnSpc>
                <a:spcPct val="100000"/>
              </a:lnSpc>
              <a:buNone/>
            </a:pPr>
            <a:r>
              <a:rPr lang="en-US" sz="7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Семья, ёлка, ящик, дежурный — это обычные слова, которые ученик слышит дома и в школе. Они показывают, что буквы е, ё, ю, я не только пишутся, но и подсказывают, как слово должно звучать.
</a:t>
            </a:r>
            <a:endParaRPr lang="en-US" sz="979" dirty="0"/>
          </a:p>
        </p:txBody>
      </p:sp>
      <p:sp>
        <p:nvSpPr>
          <p:cNvPr id="13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424" y="1426907"/>
            <a:ext cx="6829976" cy="21795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слов для сравнения звучания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5300" y="3878826"/>
            <a:ext cx="3780171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слова в одинаковых буквах, но в разных позициях. Так легче увидеть, почему одна и та же буква может давать один звук или два.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85205" y="3878826"/>
            <a:ext cx="3105863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парах решающим становится место буквы в слове: в начале слова она даёт два звука, после мягкого согласного — один.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русской фонетики и учебные примеры для 5 класса.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правильным чтением и произношением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61085" y="2438072"/>
            <a:ext cx="1872588" cy="19434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увидеть букву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замечает е, ё, ю или я в слове и проверяет её окружение. Это помогает не торопиться и не путать количество звуков.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390899" y="2438072"/>
            <a:ext cx="1872588" cy="19434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прочитать точно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чтении слов вроде «поют», «съел», «объявил», «семья» важно услышать [й] там, где он действительно есть, и не пропустить мягкость согласного.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082615" y="2438072"/>
            <a:ext cx="1872588" cy="19434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говорить без ошибок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звуковой состав определён правильно, слово легче произнести вслух. Это развивает внимание к звучанию речи и помогает уверенно выполнять фонетический разбор.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454829"/>
            <a:ext cx="3975244" cy="17793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843477" y="971748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ученики считают, что любая буква е, ё, ю, я всегда даёт два звука. Из-за этого слова «лес» и «мяч» разбирают неверно, не учитывая мягкость согласного перед буквой.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63568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ошибка — не замечать, что после мягкого знака и твёрдого знака буквы е, ё, ю, я обычно читаются с [й]. Тогда в словах «семья» и «подъезд» пропускают важные звуки.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843477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путают чтение похожих слов: «юла» и «люк», «яма» и «мяч». Чтобы не ошибиться, нужно сначала определить место буквы, а затем считать звуки по правилу.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 запоминания 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схема для быстрого определения, когда е, ё, ю, я обозначают один звук, а когда — два.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" y="2038309"/>
            <a:ext cx="603375" cy="5363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9241" y="2012504"/>
            <a:ext cx="587944" cy="5879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6509" y="3718345"/>
            <a:ext cx="440958" cy="5879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1525" y="3770967"/>
            <a:ext cx="603375" cy="482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правило важно для грамотности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25077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без спешки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правила помогает сразу понимать, как читать слово вслух. Ученик меньше ошибается в знакомых и новых словах и точнее воспринимает звучание русской речи.
</a:t>
            </a:r>
            <a:endParaRPr lang="en-US" sz="1277" dirty="0"/>
          </a:p>
        </p:txBody>
      </p:sp>
      <p:sp>
        <p:nvSpPr>
          <p:cNvPr id="11" name="Text 3"/>
          <p:cNvSpPr txBox="1"/>
          <p:nvPr/>
        </p:nvSpPr>
        <p:spPr>
          <a:xfrm>
            <a:off x="5311302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и разбор
</a:t>
            </a:r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фонетическом разборе важно не только видеть буквы, но и правильно считать звуки. Это умение помогает аккуратно выполнять задания и не путать похожие случаи.
</a:t>
            </a:r>
            <a:endParaRPr lang="en-US" sz="1295" dirty="0"/>
          </a:p>
        </p:txBody>
      </p:sp>
      <p:sp>
        <p:nvSpPr>
          <p:cNvPr id="12" name="Text 4"/>
          <p:cNvSpPr txBox="1"/>
          <p:nvPr/>
        </p:nvSpPr>
        <p:spPr>
          <a:xfrm>
            <a:off x="1225077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произношение
</a:t>
            </a:r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буква даёт два звука, это нужно услышать и произнести. Такая внимательность особенно полезна в словах с [й], где звучание зависит от позиции буквы.
</a:t>
            </a:r>
            <a:endParaRPr lang="en-US" sz="1288" dirty="0"/>
          </a:p>
        </p:txBody>
      </p:sp>
      <p:sp>
        <p:nvSpPr>
          <p:cNvPr id="13" name="Text 5"/>
          <p:cNvSpPr txBox="1"/>
          <p:nvPr/>
        </p:nvSpPr>
        <p:spPr>
          <a:xfrm>
            <a:off x="5309456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школьной грамотности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входит в базовые навыки основной школы. Она развивает наблюдательность, помогает понимать устройство слова и делает работу с текстом более уверенной.
</a:t>
            </a:r>
            <a:endParaRPr lang="en-US" sz="135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по теме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е, ё, ю, я нужно читать по месту в слове: они либо смягчают согласный, либо передают два звука. Если замечать эту позицию, чтение и разбор становятся точными.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2026-05-22T05:23:20Z</dcterms:created>
  <dcterms:modified xsi:type="dcterms:W3CDTF">2026-05-22T05:23:20Z</dcterms:modified>
</cp:coreProperties>
</file>