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Атмосфера: погода и климат
</a:t>
            </a:r>
            <a:endParaRPr lang="en-US" sz="2817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слой воздуха делает Землю живой и разнообразной.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оболочка Земли
</a:t>
            </a:r>
            <a:endParaRPr lang="en-US" sz="2523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 — это не просто воздух вокруг нас. Она помогает сохранять тепло, переносит влагу, защищает от части излучения и создаёт условия, в которых возможны облака, ветер и осадки.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78%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объёма атмосферы Земли занимает азот.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 — главный компонент воздуха и основа его состава. Рядом с ним в атмосфере есть кислород, а также малые примеси других газов и водяного пара.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Earth Fact Sheet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важна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делает возможным дыхание: в её составе есть кислород, которым пользуются люди, животные и многие организмы. Без неё привычная жизнь на суше была бы невозможна.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тепла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удерживает часть тепла и не даёт Земле слишком быстро остывать ночью. Поэтому разница между дневной и ночной температурой обычно не так резка, как на безвоздушных телах.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сгорает для многих метеоритов, когда те входят в неё с огромной скоростью. Большая часть таких частиц не достигает поверхности планеты.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атмосфере формируются погода и климат, от которых зависят урожай, состояние рек, поведение животных и повседневная жизнь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в воздухе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Нагрев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 способен удерживать больше влаги, поэтому при высокой температуре воздух кажется более влажным и душным, чем в прохладную погоду.
</a:t>
            </a:r>
            <a:endParaRPr lang="en-US" sz="1234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 и конденсация
</a:t>
            </a:r>
            <a:pPr algn="l" indent="0" marL="0">
              <a:lnSpc>
                <a:spcPct val="115000"/>
              </a:lnSpc>
              <a:buNone/>
            </a:pPr>
            <a:r>
              <a:rPr lang="en-US" sz="6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охлаждается, он быстрее достигает насыщения, и водяной пар начинает переходить в капли воды, из которых позже образуются облака или туман.
</a:t>
            </a:r>
            <a:endParaRPr lang="en-US" sz="854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испаряется с поверхности рек, морей, почвы и листьев и превращается в водяной пар, который становится частью воздуха.
</a:t>
            </a:r>
            <a:endParaRPr lang="en-US" sz="126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запускает погоду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1660525" y="112760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Неравномерный нагрев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по-разному нагревают сушу, воду, тень и светлые поверхности. Поэтому рядом могут возникать участки с заметно разной температурой.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660525" y="204453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поверхность передаёт тепло воздуху над собой. Нагретый воздух расширяется, становится легче и начинает подниматься выше.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660525" y="296148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давления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Поднявшийся воздух охлаждается, а у поверхности образуется область пониженного давления. Соседние участки с более высоким давлением начинают «подпитывать» её воздухом.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660525" y="387845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возникают движение воздуха, бризы и многие погодные изменения. Чем сильнее контраст температур, тем заметнее становится погода.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давление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разница температуры создаёт перепады давления и запускает ветер.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 облака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75" y="1119591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влажность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показывает, сколько водяного пара находится в воздухе. Чем выше влажность, тем медленнее испаряется вода и тем труднее поту высыхать на коже.
</a:t>
            </a:r>
            <a:endParaRPr lang="en-US" sz="1397" dirty="0"/>
          </a:p>
        </p:txBody>
      </p:sp>
      <p:sp>
        <p:nvSpPr>
          <p:cNvPr id="12" name="Text 3"/>
          <p:cNvSpPr txBox="1"/>
          <p:nvPr/>
        </p:nvSpPr>
        <p:spPr>
          <a:xfrm>
            <a:off x="2455183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бывает духота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жаркую влажную погоду человеку кажется душнее, потому что тело хуже отдаёт лишнее тепло. Поэтому переносить такую погоду обычно тяжелее, чем сухую.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29891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влажный воздух начинает охлаждаться, он уже не может удерживать прежнее количество пара. Излишек влаги превращается в крошечные капли воды.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804634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облаков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таких капель образуются облака, туман и иногда изморось. Это первый видимый признак того, что воздух близок к насыщению влагой.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3266302"/>
            <a:ext cx="8593800" cy="16029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рождаются облака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570250" y="2220107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воздуха
</a:t>
            </a:r>
            <a:pPr algn="ctr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влажный воздух поднимается вверх. Это может происходить из-за нагрева поверхности, горного рельефа или встречи разных воздушных масс.
</a:t>
            </a:r>
            <a:endParaRPr lang="en-US" sz="1038" dirty="0"/>
          </a:p>
        </p:txBody>
      </p:sp>
      <p:sp>
        <p:nvSpPr>
          <p:cNvPr id="13" name="Text 3"/>
          <p:cNvSpPr txBox="1"/>
          <p:nvPr/>
        </p:nvSpPr>
        <p:spPr>
          <a:xfrm>
            <a:off x="2590326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
</a:t>
            </a:r>
            <a:pPr algn="ctr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воздух расширяется и охлаждается. Чем выше он поднимается, тем труднее ему удерживать водяной пар в газообразном состоянии.
</a:t>
            </a:r>
            <a:endParaRPr lang="en-US" sz="1046" dirty="0"/>
          </a:p>
        </p:txBody>
      </p:sp>
      <p:sp>
        <p:nvSpPr>
          <p:cNvPr id="14" name="Text 4"/>
          <p:cNvSpPr txBox="1"/>
          <p:nvPr/>
        </p:nvSpPr>
        <p:spPr>
          <a:xfrm>
            <a:off x="4610399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капель
</a:t>
            </a:r>
            <a:pPr algn="ctr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пар конденсируется на мельчайших частицах пыли и соли. Так появляются крошечные капли воды или кристаллы льда, из которых состоит облако.
</a:t>
            </a:r>
            <a:endParaRPr lang="en-US" sz="1046" dirty="0"/>
          </a:p>
        </p:txBody>
      </p:sp>
      <p:sp>
        <p:nvSpPr>
          <p:cNvPr id="15" name="Text 5"/>
          <p:cNvSpPr txBox="1"/>
          <p:nvPr/>
        </p:nvSpPr>
        <p:spPr>
          <a:xfrm>
            <a:off x="6630475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
</a:t>
            </a:r>
            <a:pPr algn="ctr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капли или кристаллы становятся достаточно крупными, они выпадают осадками. Тогда облако может дать дождь, снег или град.
</a:t>
            </a:r>
            <a:endParaRPr lang="en-US" sz="104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вида осадков выделяют чаще всего.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принимают разные формы, но все они зависят от температуры воздуха по высоте и движения облаков.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обобщение по метеорологии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перепада давления к фронту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перепад давления и свойства воздушных масс приводят к ветру и фронтам.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пример синоптической карты, составленный для учебной иллюстрации.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читают карту погоды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Синоптическая карта показывает не только давление, но и направление ветра, облачность и зоны осадков. По ней удобно сравнивать состояние атмосферы в разные часы.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давление ниже, чаще ожидаются облачность и осадки; карта помогает заранее заметить смещение погоды.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16974"/>
            <a:ext cx="4646100" cy="14826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Метеостанция измеряет сразу несколько параметров: температуру, давление, влажность и другие характеристики воздуха. Эти данные нужны для прогноза и наблюдения за изменениями погоды.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сводка по приборам метеонаблюдений.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метеоролога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приборы дают полную картину состояния атмосферы: один датчик не может заменить все наблюдения.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Погоду оценивают по текущим значениям, а климат — по длительным средним и повторяемости явлений. Это разные уровни наблюдения одной и той же атмосферы.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понятий погоды и климата.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климат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похолодание или тёплый день не меняют климат, потому что климат описывает устойчивую норму, а не единичный случай.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лет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более обычно используют для расчёта климатических норм.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описывают через многолетние наблюдения. Именно такой срок позволяет отделить обычную смену сезонов от случайных колебаний погоды.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метеорологическая организация (WMO), климатические нормы.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учебный пример влияния океана и течений на температуру территорий.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Широта, океаны и течения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различия особенно заметны, когда сравнивают побережья и внутренние районы материков. Океан действует как «тепловой буфер» и замедляет нагрев и охлаждение.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и течения сглаживают температурные различия, а удалённость от воды усиливает контрасты между сезонами.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 местный климат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барьер
</a:t>
            </a:r>
            <a:pPr algn="l" indent="0" marL="0">
              <a:lnSpc>
                <a:spcPct val="115000"/>
              </a:lnSpc>
              <a:buNone/>
            </a:pPr>
            <a:r>
              <a:rPr lang="en-US" sz="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заставляют влажный воздух подниматься, поэтому на наветренной стороне чаще выпадают осадки. За хребтом воздух становится суше, и подветренные склоны нередко получают меньше влаги.
</a:t>
            </a:r>
            <a:endParaRPr lang="en-US" sz="1334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высоты
</a:t>
            </a:r>
            <a:pPr algn="l" indent="0" marL="0">
              <a:lnSpc>
                <a:spcPct val="115000"/>
              </a:lnSpc>
              <a:buNone/>
            </a:pPr>
            <a:r>
              <a:rPr lang="en-US" sz="5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высотой воздух обычно охлаждается. Поэтому в горах температура ниже, чем на равнине, даже если они находятся на одной широте и получают одинаковое количество солнечного света.
</a:t>
            </a:r>
            <a:endParaRPr lang="en-US" sz="1389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 лёд отражают большую часть солнечных лучей, а тёмные поверхности поглощают их сильнее. Из-за этого светлые территории прогреваются медленнее и дольше остаются холодными.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Альбедо помогает объяснить, почему один и тот же участок по-разному нагревается летом и зимой. Чем больше отражение света, тем слабее прогрев поверхности и воздуха над ней.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усиливается парниковый эффект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увеличение парниковых газов усиливает удержание тепла в атмосфере.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750" y="1500373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450" y="1500373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150" y="1500373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погода становится опасной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развивается там, где тёплый влажный воздух быстро поднимается вверх. Тогда образуются мощные облака, сильный дождь, молнии и гром, а иногда и град.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появляется при большой разнице давления. Особенно опасны порывы, которые мешают идти, ломают ветви и могут переносить пыль, снег или предметы.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становится опаснее, когда воздух влажный и тело хуже охлаждается. В такую погоду важно пить воду, избегать перегрева и не игнорировать предупреждения.
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Атмосфера: от повседневной погоды к климату
</a:t>
            </a:r>
            <a:endParaRPr lang="en-US" sz="240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связывает всё вместе: она создаёт погоду, влияет на климат и делает Землю пригодной для жизни. Понимание её работы помогает замечать закономерности и вовремя реагировать на опасные явления.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2026-07-26T19:50:04Z</dcterms:created>
  <dcterms:modified xsi:type="dcterms:W3CDTF">2026-07-26T19:50:04Z</dcterms:modified>
</cp:coreProperties>
</file>