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увидеть замысел автора через порядок и смысл текста.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композиции в раскрытии авторской концепции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 литературе: как устроен смысл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показывает, как части произведения соединяются в целое: что автор ставит в начало, к чему подводит читателя и что особенно выделяет повтором, контрастом или финалом.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 и авторская концепция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 в произведении, и задаёт круг событий, образов и проблем, которые будут раскрыты в тексте.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показывает, ради чего написано произведение: какой вывод автор предлагает читателю, какое отношение к героям и событиям стремится вызвать.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концепция объединяет тему, идею, систему образов и финал. Именно композиция помогает сделать этот замысел заметным и убедительным.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и завязка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знакомит читателя с героями, временем и местом действия. Она создаёт первый ориентир и помогает понять, в каких условиях будет разворачиваться история.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вводит главный конфликт и запускает действие. Далее напряжение растёт, а развязка показывает итог столкновения и часто уточняет авторскую оценку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композиции сильнее всего влияют на смысл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сюжетную роль, а то, какие элементы чаще всего помогают читателю понять авторский замысел.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смысловой вес обычно у кульминации и финала, а повторы и контрасты усиливают их воздействие.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анализу композиции; относительная оценка для наглядного сравнения, 2025.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слова, детали, сцены, образа или мотива помогает удержать главную мысль и сделать её заметнее для читателя.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литературе для 8 класса; обобщение основных видов повтора.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повторов особенно часто выделяют в школьном анализе композиции.
</a:t>
            </a:r>
            <a:endParaRPr lang="en-US" sz="2367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композиции произведения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этот приём работает в начале и финале, в смене сцен и в описании персонажей. Тогда читатель ясно видит, как автор оценивает увиденное без прямых объяснений.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автору сопоставить противоположные явления и тем самым точнее показать смысл происходящего. Он особенно выразителен, когда рядом оказываются разные герои, состояния или жизненные 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композиционные приёмы и их роль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приём помогает раскрыть смысл произведения.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решает свою задачу, но вместе они делают смысл текста более точным и выразительным.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композиционных приёмов.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композиции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может быть жестом, цветом, предметом, интонацией или короткой репликой. Она часто говорит о герое больше, чем длинное описание.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композиции деталь выделяет важный момент и помогает читателю заметить скрытое напряжение, внутреннее состояние персонажа или перемену в его поведении.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деталь повторяется или появляется в ключевой сцене, она становится знаком авторского замысла и помогает понять, что именно важно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как путь к авторской мысли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части текста последовательно раскрывают замысел автора.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тексте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частями текста важнее отдельных событий: именно они направляют внимание читателя и усиливают ожидание развязки.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постепенно и достигает пика в кульминации, а затем резко снижается, чтобы подчеркнуть итог конфликта.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напряжения составлена на основе общей композиционной модели художественного текста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63430"/>
            <a:ext cx="198300" cy="158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и кольцевая композиция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композиция открывает и завершает произведение похожими обстоятельствами. Так читатель лучше замечает, как изменилась ситуация и как по-новому звучит финальная сцена.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исходному образу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Кольцевая композиция повторяет ключевой образ, фразу или мысль из начала. Этот приём создаёт ощущение завершённости и связывает разные части текста в одно целое.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 и после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первого и последнего эпизодов помогает увидеть внутренние перемены героя. Даже небольшие изменения в деталях показывают, как опыт влияет на его взгляд на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героя как часть композиции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ключевых сценах и финале портрет показывает перемены героя. Новые жесты, взгляд или голос помогают понять, как внутренний опыт отражается во внешнем облике.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Портрет нередко появляется в начале, чтобы сразу обозначить характер персонажа и его значение в сюжете. Автор использует внешние признаки, чтобы направить внимание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рассказа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заметны звук и ритм, а в рассказе — последовательность событий и повороты сюжета.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используют композицию для выражения смысла, но делают это разными средствами: через звучание или через развитие действия.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общих признаках жанров в школьном анализе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Ретроспекция и неожиданный поворот сюжета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настоящее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следует за событиями, не зная всех причин. Это создаёт интерес и делает последующее объяснение особенно важным.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— возврат в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Ретроспекция раскрывает предысторию героя или события. После неё поступки персонажей становятся понятнее и логичнее.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этого — новый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 меняет впечатление от уже прочитанного. Детали, казавшиеся обычными, начинают работать на другой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композицию произведения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элементы текста с вопросами анализа и увидеть, как композиция раскрывает смысл.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проверить начало, середину и финал, а затем отметить повторы, можно точнее понять авторскую мысль и логику построения текста.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приёмам анализа художественного текста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композиции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 связь между строением текста и его смыслом.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настроение текста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событий влияет на чувство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эпизодов делает текст более напряжённым и динамичным. Медленное развитие, наоборот, позволяет сосредоточиться на переживаниях героя и глубже почувствовать ситуацию.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пауза и 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пауза останавливает действие и даёт время осмыслить происходящее. Она может усилить тревогу, грусть или ожидание, не произнося это прямо.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композиции чаще всего раскрывают авторскую концепцию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смысл текста обычно концентрируется в начале и финале, но точные детали и паузы делают авторскую позицию более заметной.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идея раскрывается не одним приёмом, а их сочетанием: начало задаёт направление, а остальные элементы уточняют и усиливают смысл.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 учебного анализа композиции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— ключ к смыслу текста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замечаем, как построено произведение, сюжет, герои и детали складываются в понятную систему. Именно так раскрывается авторская мысль и становится виден главный смысл текста.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2026-05-22T22:04:22Z</dcterms:created>
  <dcterms:modified xsi:type="dcterms:W3CDTF">2026-05-22T22:04:22Z</dcterms:modified>
</cp:coreProperties>
</file>