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гостья: урок литературного чтения в 1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обсуждаем и пересказываем историю о необычной гостье.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 первоклассники учатся слушать, читать и понимать короткие истории. Они замечают, как автор создаёт настроение, отвечают на вопросы и подбирают слова, которые делают текст живым и интересным.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читать и понимать 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гостья появляется неожиданно и сразу привлекает внимание. Это может быть человек, животное или сказочный персонаж. Событие кажется особенным уже с первых строк.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гостья в художественном тексте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герои обычно удивляются, радуются или внимательно наблюдают. Читателю тоже становится интересно: кто пришёл, зачем он появился и чем закончится эта встреча.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короткого рассказа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узнаёт, где происходит действие и кто находится рядом. Это помогает сразу представить начало истории и подготовиться к главному событию.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случается встреча с редкой гостьей. Именно здесь появляется самое важное событие рассказа, которое легко заметить, обсудить и пересказать по порядку.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впечатление, вывод или чувство. Для первоклассника важно запомнить, чем всё закончилось и какое настроение оставила история.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774" y="4186700"/>
            <a:ext cx="3142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героя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назвать героя или гостью. Тогда сразу понятно, о ком идёт речь, и читать историю становится легче и интереснее.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пришёл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внешности помогают представить персонажа. Они подсказывают цвет, размер, выражение лица и делают образ более ярким и запоминающимся.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выглядел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движения и поступки героя. По ним видно, как персонаж вошёл, посмотрел, остановился или подошёл к другим.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делал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чувств помогает понять, какой отклик вызвала гостья. Одни герои могут удивиться, другие — обрадоваться, а читатель лучше почувствует настроение текста.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почувствовали другие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текста: удивление, радость, ожидание
</a:t>
            </a:r>
            <a:endParaRPr lang="en-US" sz="265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о редкой гостье настроение часто начинается спокойно, а потом становится более живым. Читатель чувствует ожидание: вот-вот произойдёт что-то необычное и приятное.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«вдруг», «тихо», «нежно» и «весело» помогают уловить настроение. Они подсказывают, когда в тексте появляется сюрприз, радость или лёгкая тайна.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понимать небольшой 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 помогает не потерять главное и легко пересказать историю.
</a:t>
            </a:r>
            <a:endParaRPr lang="en-US" sz="14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поступки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кто действует в тексте. Если назвать героя по имени или по роли, легче следить за его поступками и не путать события.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показывают характер лучше любых длинных объяснений. Добрый герой помогает, любопытный внимательно смотрит, а осторожный сначала наблюдает и только потом действует.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персонаж вызывает улыбку, потому что ведёт себя смешно или неожиданно. Другой может вызвать сочувствие, если он растерян, удивлён или немного испуган.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героев, первоклассник замечает, что люди и персонажи реагируют по-разному. Именно поэтому история становится живой, а обсуждение — интересным.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 иллюстрация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 тексту подсказывает место действия, внешний вид героев и важные предметы. По нему легко заметить дом, дорожку, окно или жест персонажа.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проверить понимание сюжета. Если на картинке видны нужные детали, значит, читатель правильно заметил главное событие и может рассказать о нём своими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0" y="1607033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новые слова в рассказе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 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незнакомо, его смысл можно догадаться по соседним словам. Так текст начинает раскрываться постепенно, как маленькая загадка.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иллюстрация. Она показывает, кто такая гостья, как она выглядит и почему её появление кажется необычным.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классе важно давать простые толкования без сложных слов. Тогда новое слово быстро становится понятным и не мешает чтению.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испытали герои: удивление, радость, интерес или ожидание? Вопросы о настроении помогают заметить, как появление гостьи изменило атмосферу рассказа.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текста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появился в истории, где это случилось и почему появление гостьи стало заметным? Такие вопросы помогают сразу увидеть героев, место действия и главное событие без лишних деталей.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сначала, а что — потом? Если отвечать по порядку, легче не перепутать события и пересказать текст так, как он был построен автором.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по-разному реагируют на редкую гостью
</a:t>
            </a:r>
            <a:endParaRPr lang="en-US" sz="2634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герой замечает главное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внимательно и не спешит с выводами. Сначала герой прислушивается, потом наблюдает за гостьей и только после этого понимает, почему встреча стала особенной. Его реакция помогает увидеть в тексте тишину и ожидание.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Удивлённый герой радуется встрече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сразу оживляется и словно делает шаг навстречу чуду. Он улыбается, задаёт вопросы и запоминает каждую деталь. Благодаря ему история звучит теплее и становится похожей на маленький праздник.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текст по опорным частям
</a:t>
            </a:r>
            <a:endParaRPr lang="en-US" sz="31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пересказа по трём смысловым частям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 о редкой гостье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замечать, кто пришёл, как выглядит герой и что изменилось вокруг. Это помогает читать не торопясь и видеть важные подробности.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к гостю нужно относиться вежливо и бережно. Для первоклассника это простое и понятное правило из жизни и книги.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необычным героем показывает, что даже обычный день может стать интересным. Так в чтении появляется удивление и желание продолжать знакомство с книгами.
</a:t>
            </a:r>
            <a:endParaRPr lang="en-US" sz="12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приходит гость, ребёнку легко вспомнить домашнюю встречу или школьный праздник. Знакомая ситуация помогает лучше понять, почему герои волнуются и радуются.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личным опытом ребёнка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напоминает ожидание подарка, прогулки или нового знакомства, слова автора становятся ближе. Тогда легче запомнить сюжет и рассказать о нём своими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помогают первокласснику пересказать текст без пропусков.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смысловые части делают историю понятной: начало, событие и конец. По ним легко заметить выразительные слова, которые создают тишину, удивление и радость.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пересказа по опорным частям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чтения текста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на уроке литературного чтения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героя и место, где всё произошло. Такой ответ сразу показывает, что ты понял, о ком идёт речь и где развернулось событие.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ответ по прочитанному
</a:t>
            </a:r>
            <a:endParaRPr lang="en-US" sz="2872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скажи, что случилось сначала и что изменилось после появления гостьи. Два коротких предложения помогут сохранить порядок событий без путаницы.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одно чувство: удивление, радость, интерес или ожидание. Именно оно делает ответ живым и показывает, как история подействовала на читателя.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сказать своё впечатление: понравился ли текст и почему. Так ответ звучит не только точно, но и по-настоящему по-читательски.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встречи с необычным героем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редкой гостье похожа на маленькое чудо: в ней есть ожидание, неожиданная встреча и тёплое чувство, которое остаётся после чтения. Такой текст хочется обсудить ещё раз.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это особенно важно: книга вызывает интерес, помогает замечать красоту слов и делает чтение приятным занятием. После такого рассказа хочется открыть следующую историю.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тексте «Редкая гостья»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герои, последовательность событий и настроение. Если уметь назвать главное, пересказать по порядку и заметить красивые слова, чтение станет понятным, ярким и очень запоминающимся.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2026-05-24T01:52:32Z</dcterms:created>
  <dcterms:modified xsi:type="dcterms:W3CDTF">2026-05-24T01:52:32Z</dcterms:modified>
</cp:coreProperties>
</file>