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Заполнение форм на английском языке: зачем нужен этот навык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навык помогает уверенно заполнять анкеты, не допуская ошибок.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школьники встречают английские формы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формы встречаются на сайтах, в приложениях, играх и конкурсах. Чтобы заполнить их правильно, нужно понимать короткие инструкции, знать названия полей и внимательно проверять имя, дату и email перед отправкой.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955" y="1691475"/>
            <a:ext cx="17865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0205" y="1704308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7681" y="1691475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57994" y="1691475"/>
            <a:ext cx="208425" cy="23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98531" y="1691475"/>
            <a:ext cx="238200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формы на английском языке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самой форме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form, field, required, optional, submit и reset встречаются почти в любой анкете. Они подсказывают, что нужно заполнить, что можно пропустить и как завершить отправку.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1014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разделах personal information обычно пишут first name, last name, surname, date of birth, nationality, country и city. Эти поля помогают системе правильно идентифицировать пользователя.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177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Контактные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связи часто запрашивают phone number, email address, postcode, street и house number. Здесь особенно важны точность символов, правильный порядок слов и единый формат записи.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6997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поля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title, gender, username, password, checkbox и drop-down menu помогают понять, какой именно ответ ожидается. Они часто встречаются при регистрации и настройке профиля.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22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и регистрация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sign up и log in показывают, нужно ли создать новый аккаунт или войти в уже существующий. Эти команды особенно полезны на сайтах и в учебных сервисах.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заполненная форма на английском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и поля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хорошей форме сразу видны название анкеты и основные поля: имя, фамилия, email, телефон и дата рождения. Короткие подписи помогают быстро понять, что именно нужно вписать.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Обязательные места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без которых отправка невозможна, часто отмечены звездочкой. Рядом может стоять слово required, а пустое поле обычно подсвечивается рамкой или сообщением о необходимости ответа.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под полем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текст под строкой ввода показывает нужный формат: дату, порядок имени и фамилии, пример email или номер телефона. Это особенно полезно для школьников, которые только учатся читать инструкции.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заполнения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иллюстрации удобно показать аккуратную анкету с готовыми примерами: Anna Brown, 15 May 2010, anna.brown@mail.com, +7 900 123-45-67. Такой образец делает структуру формы наглядной.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11199"/>
            <a:ext cx="3147000" cy="712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Обязательные и необязательные поля в английской форме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какие поля нужно заполнить обязательно, а какие можно оставить пустыми без ошибки.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Обязательные поля обеспечивают завершение формы, а необязательные добавляют детали и делают профиль более полным.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 заполнения школьных и онлайн-форм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информация: как она называется по-английски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1874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 фамилия
</a:t>
            </a:r>
            <a:pPr algn="l" indent="0" marL="0">
              <a:lnSpc>
                <a:spcPct val="80000"/>
              </a:lnSpc>
              <a:buNone/>
            </a:pPr>
            <a:r>
              <a:rPr lang="en-US" sz="8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английских формах чаще всего просят first name и last name, а иногда surname. Важно не путать порядок полей и писать данные так, как они указаны в подсказке формы.
</a:t>
            </a:r>
            <a:endParaRPr lang="en-US" sz="864" dirty="0"/>
          </a:p>
        </p:txBody>
      </p:sp>
      <p:sp>
        <p:nvSpPr>
          <p:cNvPr id="11" name="Text 3"/>
          <p:cNvSpPr txBox="1"/>
          <p:nvPr/>
        </p:nvSpPr>
        <p:spPr>
          <a:xfrm>
            <a:off x="2515150" y="21874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школа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школьных анкет часто нужны age, class, school, city и country. Эти слова помогают системе понять, к какой группе относится ученик и из какого он места.
</a:t>
            </a:r>
            <a:endParaRPr lang="en-US" sz="950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42341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сведения
</a:t>
            </a:r>
            <a:pPr algn="l" indent="0" marL="0">
              <a:lnSpc>
                <a:spcPct val="80000"/>
              </a:lnSpc>
              <a:buNone/>
            </a:pPr>
            <a:r>
              <a:rPr lang="en-US" sz="8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добавляют parent’s name, emergency contact и postcode. Такие данные нужны для связи с семьёй или уточнения адреса, поэтому их пишут без сокращений, если правила формы этого не допускают.
</a:t>
            </a:r>
            <a:endParaRPr lang="en-US" sz="811" dirty="0"/>
          </a:p>
        </p:txBody>
      </p:sp>
      <p:sp>
        <p:nvSpPr>
          <p:cNvPr id="13" name="Text 5"/>
          <p:cNvSpPr txBox="1"/>
          <p:nvPr/>
        </p:nvSpPr>
        <p:spPr>
          <a:xfrm>
            <a:off x="2515150" y="42341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ответа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пишут словами, дату — в указанном порядке, а номер телефона — с кодом страны или без него, если это разрешено. Формат всегда должен соответствовать подсказке.
</a:t>
            </a:r>
            <a:endParaRPr lang="en-US" sz="845" dirty="0"/>
          </a:p>
        </p:txBody>
      </p:sp>
      <p:sp>
        <p:nvSpPr>
          <p:cNvPr id="14" name="Text 6"/>
          <p:cNvSpPr txBox="1"/>
          <p:nvPr/>
        </p:nvSpPr>
        <p:spPr>
          <a:xfrm>
            <a:off x="4665275" y="31625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данных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в форме должна совпадать с документами и школьными данными. Ошибка в одной букве или лишнее сокращение может привести к отказу или путанице при проверке.
</a:t>
            </a:r>
            <a:endParaRPr lang="en-US" sz="8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заполнении формы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появляются, когда ученик спешит и не сверяет подсказки под полем. Особенно важно проверять адрес почты и обязательные строки.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связан с пустыми полями и email: именно они чаще всего мешают отправке формы.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типичных ошибок при заполнении школьных форм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правильно заполнять английскую форму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короткой онлайн-формой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писать имя, дату и адрес в английской форме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 фамилия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first name и last name заполняют строго по подсказке формы. Если требуется международный порядок, сначала пишут имя, затем фамилию, без лишних сокращений и перестановки слов.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рождения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может выглядеть по-разному: 15 May 2010, 05.15.2010 или May 15, 2010. Всегда нужно выбирать только тот вариант, который указан в инструкции или образце рядом с полем.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адресе обычно указывают house number, street, city, postcode и country. Запись должна быть понятной и одинаковой во всей форме, без смешения русских и английских обозначений.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формат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форма просит писать данные определённым образом, важно придерживаться одного стиля от начала до конца. Это снижает риск ошибки и помогает системе корректно принять информацию.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можно выбрать несколько вариантов
</a:t>
            </a:r>
            <a:pPr algn="l" indent="0" marL="0">
              <a:lnSpc>
                <a:spcPct val="100000"/>
              </a:lnSpc>
              <a:buNone/>
            </a:pPr>
            <a:r>
              <a:rPr lang="en-US" sz="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странице кружка предложены hobbies, sports и interests. Здесь удобнее использовать checkboxes, потому что можно отметить сразу несколько пунктов. Это помогает передать более полную информацию без лишнего текста.
</a:t>
            </a:r>
            <a:endParaRPr lang="en-US" sz="865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только один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форме регистрации рядом стоят варианты male/female и yes/no. Для таких случаев подходят radio buttons: после выбора одного пункта остальные автоматически остаются неактивными. Пользователь сразу видит, что ответ должен быть один.
</a:t>
            </a:r>
            <a:endParaRPr lang="en-US" sz="868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один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школьной анкете ученик выбирает country и class из списка. Открывается drop-down menu, и можно отметить только один вариант. Так форма остаётся аккуратной, а ответ — однозначным и понятным.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 форме: dropdown, checkbox, radio button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132997"/>
            <a:ext cx="3170700" cy="107710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английских полях и правильные варианты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типичные ошибки при заполнении форм и помогает сразу увидеть, как должно выглядеть корректное поле.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проверяет не только смысл, но и точный формат: порядок слов, символы и написание должны совпадать с требованиями поля.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в школьных и онлайн-формах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611" y="2192833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499" y="2216293"/>
            <a:ext cx="239100" cy="191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399" y="2205667"/>
            <a:ext cx="239100" cy="212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9776" y="2192833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личных данных в онлайн-формах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Защищённый сайт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адрес страницы: безопасные формы обычно открываются на сайте с https и значком замка. Это не гарантирует полную безопасность, но показывает защищённое соединение.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не вводить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Пароли, паспортные данные и банковские реквизиты стоит сообщать только тогда, когда вы уверены в сайте и понимаете, зачем нужен каждый пункт формы.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анкеты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заданиях обычно достаточно имени, класса и контакта. Если форма просит слишком много личной информации, лучше уточнить у учителя или родителей.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 к запросу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читайте, какие данные запрашиваются и для чего. Разница между обычной учебной анкетой и регистрацией на серьёзном сервисе может быть очень важной.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времени уходит на заполнение и проверку формы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больше всего времени уходит не на ввод данных, а на поиск и исправление неточностей, особенно в адресе, дате и обязательных полях.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первая проверка сокращает общий путь до отправки: чем меньше ошибок, тем быстрее форма проходит без повторной попытки.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этапов заполнения формы; условные значения, 2025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15799" y="-150"/>
            <a:ext cx="373205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ситуации, где нужен английский язык в форме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 секции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записи в кружок или секцию ученик заполняет короткую анкету, где нужно указать имя, класс, контакты и иногда интересы. Поля часто подписаны по-английски.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Олимпиады и конкурсы
</a:t>
            </a:r>
            <a:pPr algn="l" indent="0" marL="0">
              <a:lnSpc>
                <a:spcPct val="80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регистрации на онлайн-олимпиаду или международный конкурс важно точно ввести имя, дату рождения и электронную почту. Ошибка в одном поле может помешать получить доступ.
</a:t>
            </a:r>
            <a:endParaRPr lang="en-US" sz="976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аккаунты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дистанционных курсах и образовательных платформах анкета помогает создать аккаунт. Здесь встречаются логин, пароль, страна, город и другие стандартные поля, знакомые по англоязычным сайтам.
</a:t>
            </a:r>
            <a:endParaRPr lang="en-US" sz="950" dirty="0"/>
          </a:p>
        </p:txBody>
      </p:sp>
      <p:sp>
        <p:nvSpPr>
          <p:cNvPr id="13" name="Text 5"/>
          <p:cNvSpPr txBox="1"/>
          <p:nvPr/>
        </p:nvSpPr>
        <p:spPr>
          <a:xfrm>
            <a:off x="3119025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и заявки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класс отправляет заявку на проект, мероприятие или совместную работу, ученику нужно быстро читать инструкции и понимать, какие поля обязательны, а какие можно пропустить.
</a:t>
            </a:r>
            <a:endParaRPr lang="en-US" sz="9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 форма не отправляется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найти причину ошибки и завершить отправку без лишних повторов.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и знаки, которые помогают заполнить форму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Звёздочка и слова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Звёздочка обычно показывает обязательное поле, а слова required и optional быстро подсказывают, что нужно заполнить сразу, а что можно оставить пустым.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под полем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текст под строкой часто объясняет формат ответа: дату, номер телефона, индекс или длину записи. Такая подсказка помогает избежать ошибки ещё до отправки.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Значок вопроса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вопроса или всплывающая подсказка даёт дополнительное объяснение. Она особенно полезна, когда поле выглядит знакомым, но требует особого формата или выбора.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выбора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Checkbox и другие элементы выбора тоже помогают ориентироваться в форме. Они показывают, где можно отметить согласие, выбрать вариант или подтвердить нужный пункт.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правильного и неправильного ввода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видно, что форма ожидает точное написание, стандартные символы и правильный порядок данных.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поля требуют точности: форма может отклонить запись из-за символа, регистра или неверного порядка элементов.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формата данных для школьных анкет и регистрации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формы отклоняют данные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проблема возникает не из-за содержания ответа, а из-за того, как он введён: поле, символы и формат должны совпасть с подсказкой.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отказа связаны с обязательными полями и форматом. Значит, внимательная проверка перед отправкой снижает число ошибок сильнее всего.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сводка типичных причин отказа формы; условные значения, 2025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807" y="1714460"/>
            <a:ext cx="239100" cy="1912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157" y="169100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007" y="1714460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307" y="1714460"/>
            <a:ext cx="239100" cy="1912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заполнения форм как часть изучения английского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инструкций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Заполнение формы тренирует умение понимать короткие английские команды, подписи и подсказки. Это помогает быстрее ориентироваться в заданиях, где текст нужно прочитать внимательно и без спешки.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вводит имя, дату и адрес без ошибок, он одновременно повторяет базовую лексику и учится следить за порядком слов, символами и регистром.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цифровой среде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Онлайн-анкеты встречаются на платформах, в играх и на курсах. Умение их заполнять делает работу с сайтом понятнее и уменьшает число лишних попыток.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для школы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восьмого класса это полезный навык, потому что он соединяет английский язык, информатику и повседневные школьные задачи: регистрацию, участие и отправку заявок.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без ошибок — это просто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форма была отправлена успешно, достаточно читать подсказки, внимательно вводить личные данные и проверять каждое поле. Точность и аккуратность всегда экономят время и помогают избежать отказа.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2026-05-31T07:45:26Z</dcterms:created>
  <dcterms:modified xsi:type="dcterms:W3CDTF">2026-05-31T07:45:26Z</dcterms:modified>
</cp:coreProperties>
</file>