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8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Holiday places: места отдыха и праздников в 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holiday places: park, beach, museum и другие места для каникул.
</a:t>
            </a:r>
            <a:endParaRPr lang="en-US" sz="41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holiday places полезны в 5 классе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связана с поездками, прогулками и семейным отдыхом. Простые слова и фразы из урока легко использовать в устной речи, коротких рассказах и заданиях с There is / There are.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1019" y="1285325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93123" y="1285325"/>
            <a:ext cx="668728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26825" y="1285325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57650" y="1285325"/>
            <a:ext cx="517725" cy="6903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715862" y="1285325"/>
            <a:ext cx="690300" cy="6903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по теме holiday places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отдыха
</a:t>
            </a:r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теме относятся a park, a beach, a museum, a square, a cinema и a zoo. Это самые понятные места, о которых школьники могут рассказать на английском без сложных слов.
</a:t>
            </a:r>
            <a:endParaRPr lang="en-US" sz="1180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описывать место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подходят слова fun, busy, quiet, beautiful, noisy, interesting, safe и popular. Они помогают сказать, какое место нравится, и почему туда хочется вернуться снова.
</a:t>
            </a:r>
            <a:endParaRPr lang="en-US" sz="1130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сочетания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запоминать короткие словосочетания: a sunny beach, a big park, a famous museum. Такие примеры делают речь точнее и помогают быстрее строить простые предложения.
</a:t>
            </a:r>
            <a:endParaRPr lang="en-US" sz="1106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проводят каникулы
</a:t>
            </a:r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campsite, a resort, a playground и city centre часто встречаются в рассказах о поездках. Эти слова помогают назвать место и сразу показать, какой отдых там возможен.
</a:t>
            </a:r>
            <a:endParaRPr lang="en-US" sz="1086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фразы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сочетания вроде in the park, have a picnic, ride a bike и walk with friends удобно использовать в ответах. Они делают рассказ живым и понятным для слушателя.
</a:t>
            </a:r>
            <a:endParaRPr lang="en-US" sz="11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как место отдыха и праздников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и игры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 — это удобное место для прогулок, подвижных игр и встреч с друзьями. Здесь можно отдыхать на свежем воздухе и проводить время спокойно и интересно.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в парке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 парке можно увидеть trees, benches, paths, flowers and playgrounds. Эти слова помогают описать место по-английски и сделать рассказ более точным.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темы подходят фразы in the park, have a picnic, ride a bike, play games и walk with friends. Их легко использовать в коротком устном ответе.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на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часто выбирают для школьных праздников и семейных встреч. Там удобно собираться вместе, фотографироваться и проводить время в спокойной зелёной обстановке.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holiday places чаще выбирают школьники
</a:t>
            </a:r>
            <a:endParaRPr lang="en-US" sz="2637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дети чаще выбирают места, где можно активно проводить время и играть с друзьями.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популярными оказываются парк и пляж, а музей и центр города выбирают реже.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5 класса, составлен по теме презентации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100" y="1146080"/>
            <a:ext cx="2958900" cy="28924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Пляж и отдых у воды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788925" y="1207150"/>
            <a:ext cx="5268900" cy="6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пляж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Пляж — это место для летнего отдыха у воды. Здесь можно купаться, гулять по берегу и проводить время на солнце вместе с друзьями или семьёй.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788925" y="1935350"/>
            <a:ext cx="5268900" cy="6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рассказа о пляже полезны слова sand, sea, waves, sun, umbrella, swim и relax. Они помогают точно описать, что видит и делает человек у воды.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788925" y="2663550"/>
            <a:ext cx="5268900" cy="6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говорят go to the beach, swim in the sea, build a sandcastle и sit in the sun. Эти фразы легко запомнить и использовать в классе.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788925" y="3391750"/>
            <a:ext cx="5268900" cy="6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каникулы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Пляж обычно связан с тёплой погодой и летними каникулами. Поэтому его часто выбирают для отдыха, игр с мячом и долгих прогулок у берега.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88925" y="4119950"/>
            <a:ext cx="5268900" cy="6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пляже можно не только играть, но и просто отдыхать. Многие дети любят слушать шум волн, смотреть на море и проводить время без спешки.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популярных holiday places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чем отличаются разные места отдыха, когда их чаще выбирают и какие слова полезно запомнить.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и пляж больше подходят для активного отдыха, а музей — для спокойных посещений в любое время года.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Holiday places для 5 класса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как место для интересных каникул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357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музее можно рассматривать картины, старинные предметы, модели, скелеты динозавров и разные выставки. Это место помогает узнать много нового и увидеть необычные вещи.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041475" y="117427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глаголы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музея подходят глаголы see, visit, learn, look at и take photos. Они помогают рассказать, что делает человек во время экскурсии.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57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используют фразы go to a museum, visit an exhibition и learn new things. Они звучат просто и отлично подходят для короткого ответа в 5 классе.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041475" y="2830325"/>
            <a:ext cx="3810000" cy="15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подходит для тихого и познавательного отдыха. Здесь не нужно спешить: можно внимательно смотреть экспонаты, читать подписи и обсуждать увиденное.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holiday place для поездки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школьнику спланировать поездку простыми и понятными шагами.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на катке ярко светятся огни, а вокруг слышны смех и музыка. Дети и взрослые катаются на коньках, пьют горячий шоколад и делают фотографии на память. Такое место особенно красиво зимой, когда воздух холодный и вокруг праздничная атмосфера.
</a:t>
            </a:r>
            <a:endParaRPr lang="en-US" sz="859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Каток в центре города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Украшенная площадь выглядит как место настоящего зимнего праздника. Здесь стоят ёлки, гирлянды и небольшие лавки с угощениями, а люди гуляют семьями и встречаются с друзьями. Для многих школьников это любимое место на зимних каникулах.
</a:t>
            </a:r>
            <a:endParaRPr lang="en-US" sz="859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площадь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зимой можно кататься на лыжах, гулять по снежным дорожкам и отдыхать в тёплых кафе. Такой holiday place подходит тем, кто любит движение, снег и длинные прогулки. Здесь особенно чувствуется настроение зимних каникул.
</a:t>
            </a:r>
            <a:endParaRPr lang="en-US" sz="958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Горнолыжный курорт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holiday places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Holiday places по временам года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влияет не только на выбор места, но и на формат отдыха: активный, спокойный или праздничный. Для описания удобно сравнивать места по времени года.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Пляжи и кемпинги сильнее всего связаны с летом, а катки и ярмарки — с зимой. Парки чаще выбирают весной, музеи и кино — осенью.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Holiday places; условные значения для наглядного сравнения сезонов.
</a:t>
            </a:r>
            <a:endParaRPr lang="en-US" sz="1224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71330"/>
            <a:ext cx="754800" cy="60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8113" y="1328100"/>
            <a:ext cx="517725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holiday places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City centre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города удобен для прогулок, встреч и праздников: рядом магазины, транспорт и яркие улицы. Здесь легко найти busy places, увидеть modern buildings и почувствовать ритм города.
</a:t>
            </a:r>
            <a:endParaRPr lang="en-US" sz="122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Square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часто становится местом городских событий, концертов и семейных прогулок. Это central space, где можно отдыхать, фотографироваться и наблюдать, как люди собираются вместе.
</a:t>
            </a:r>
            <a:endParaRPr lang="en-US" sz="1227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Cinema
</a:t>
            </a:r>
            <a:pPr algn="ctr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Кинотеатр подходит для отдыха с друзьями или семьёй, особенно вечером и в плохую погоду. Это good place for entertainment, because there are films, comfortable seats and warm lights.
</a:t>
            </a:r>
            <a:endParaRPr lang="en-US" sz="1241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Café and shopping street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Кафе и торговая улица делают прогулку удобной: можно поесть, отдохнуть и купить нужные вещи. Такие places are colourful, lively and popular for weekend visits.
</a:t>
            </a:r>
            <a:endParaRPr lang="en-US" sz="12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04861" y="1534975"/>
            <a:ext cx="2712729" cy="29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Amusement park: место для игр и аттракционов
</a:t>
            </a:r>
            <a:endParaRPr lang="en-US" sz="2675" dirty="0"/>
          </a:p>
        </p:txBody>
      </p:sp>
      <p:sp>
        <p:nvSpPr>
          <p:cNvPr id="11" name="Text 2"/>
          <p:cNvSpPr txBox="1"/>
          <p:nvPr/>
        </p:nvSpPr>
        <p:spPr>
          <a:xfrm>
            <a:off x="331477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аттракционы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парке развлечений дети видят карусели, горки и игровые зоны. Здесь легко найти something exciting, because every ride gives movement, noise and bright emotions.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831664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заняться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Посетители покупают билет, выбирают аттракцион и делают фотографии. Можно eat ice cream, play games and go on a ride with friends or family.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36096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нравится детям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Amusement park is popular because it is fun and active. Ребёнок не просто гуляет, а постоянно пробует что-то новое, смеётся и проводит время вместе с другими.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838039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туда ходят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места особенно любят на выходных и во время каникул. They are perfect for free time, because families want a happy day with many impressions and easy entertainment.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39" y="1128900"/>
            <a:ext cx="7240123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рассказа о holiday places
</a:t>
            </a:r>
            <a:endParaRPr lang="en-US" sz="2698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конструкции помогают строить простые предложения о любимых местах, наличии объектов и прошлых поездках без сложной грамматики.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базовых фраз по теме Holiday places.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помогают описать место отдыха быстро и понятно. Их можно использовать в устном ответе и в небольшом письменном задании.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удобство в holiday places
</a:t>
            </a:r>
            <a:endParaRPr lang="en-US" sz="2895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09367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указатели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хорошем месте отдыха есть clear signs, map and easy routes. Школьнику проще ориентироваться, если видно entrance, exit и основные зоны без лишнего поиска.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183533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туалеты, урны и аккуратные дорожки делают отдых приятнее. Такие детали особенно важны в парках, на пляже и в людных городских местах.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57698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 и видимость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lighting помогает вечером и делает место более comfortable and safe. Это особенно важно в центре города, на площадях и около остановок.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318641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для 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Скамейки, тень, вода и зоны для сидения помогают детям и взрослым отдыхать дольше. Когда рядом есть такие удобства, прогулка становится спокойнее.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32200" y="4060254"/>
            <a:ext cx="6780484" cy="5919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есть police, doctor or helpful adults, дети чувствуют себя увереннее. Это важно в больших парках и в местах, где много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больше всего нравится детям в holiday places
</a:t>
            </a:r>
            <a:endParaRPr lang="en-US" sz="2525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чаще выбирают места, где можно играть, бегать и быть вместе с друзьями. Спокойные и красивые локации тоже важны, но немного уступают развлечениям.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интерес вызывают активности и общение. Значит, самые привлекательные holiday places сочетают движение, эмоции и возможность провести время вместе.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по теме Holiday places; условные значения для сравнения предпочтений.
</a:t>
            </a:r>
            <a:endParaRPr lang="en-US" sz="1196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Disneyland часто ассоциируется с праздником, музыкой и героями из мультфильмов. Здесь много огней, очередей на аттракционы и семейных фотографий. Такое место легко узнать по праздничной атмосфере и ярким деталям.
</a:t>
            </a:r>
            <a:endParaRPr lang="en-US" sz="111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мир развлечений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Times Square выглядит шумно и очень оживлённо: вокруг экраны, вывески и толпы туристов. Это пример city holiday place, где люди гуляют, смотрят на огни и чувствуют энергию большого города.
</a:t>
            </a:r>
            <a:endParaRPr lang="en-US" sz="1181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не спит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в Испании показывает другой тип holiday place: спокойный, солнечный и природный. Здесь видны море, песок и отдых семьи, которая гуляет у воды или сидит под зонтиком.
</a:t>
            </a:r>
            <a:endParaRPr lang="en-US" sz="1181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отдых у моря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holiday places в мире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71330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37783"/>
            <a:ext cx="754800" cy="6709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37783"/>
            <a:ext cx="754800" cy="6709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holiday places help people and cities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Holiday places помогают людям находить работу: нужны guides, shop assistants, café workers and transport staff. Чем больше посетителей, тем больше возможностей для местного бизнеса.
</a:t>
            </a:r>
            <a:endParaRPr lang="en-US" sz="122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отдых
</a:t>
            </a:r>
            <a:pPr algn="ctr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места дают семьям время быть вместе: гулять, фотографироваться, есть вместе и обсуждать увиденное. Для детей это понятный и приятный способ провести день.
</a:t>
            </a:r>
            <a:endParaRPr lang="en-US" sz="1266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лексика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поездки школьники запоминают новые английские слова быстрее, чем в тетради. Они видят реальные места, связывают слова с предметами и лучше их понимают.
</a:t>
            </a:r>
            <a:endParaRPr lang="en-US" sz="1227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города
</a:t>
            </a:r>
            <a:pPr algn="ctr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туристы приезжают в город, он получает больше внимания и дохода. Holiday places поддерживают transport, cafés and shops, а также делают город более живым.
</a:t>
            </a:r>
            <a:endParaRPr lang="en-US" sz="127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короткого рассказа о своём holiday place
</a:t>
            </a:r>
            <a:endParaRPr lang="en-US" sz="2736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устного ответа или короткого письменного текста в 5 классе.
</a:t>
            </a:r>
            <a:endParaRPr lang="en-US" sz="1464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7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темы holiday places
</a:t>
            </a:r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Holiday places помогают говорить о каникулах просто и понятно. Это слова о местах, действиях и впечатлениях, которые легко использовать в коротких фразах, устных ответах и небольших письменных заданиях.
</a:t>
            </a:r>
            <a:endParaRPr lang="en-US" sz="427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2026-05-30T12:51:48Z</dcterms:created>
  <dcterms:modified xsi:type="dcterms:W3CDTF">2026-05-30T12:51:48Z</dcterms:modified>
</cp:coreProperties>
</file>