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стране пустынь, древних дорог и ярких традиций.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Туркменистан: путешествие и факты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 находится в Центральной Азии, у берегов Каспийского моря. Его соседями являются Казахстан, Узбекистан, Афганистан и Иран. Страна известна пустынями, наследием Шёлкового пути и большими запасами природного газа.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 на карте Азии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66705"/>
            <a:ext cx="316800" cy="2534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706155"/>
            <a:ext cx="316800" cy="253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725880"/>
            <a:ext cx="316800" cy="25344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70525" y="5710625"/>
            <a:ext cx="242550" cy="3234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Туркменистан: страна контрастов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 оазисы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севера и центра страну занимает пустыня Каракумы, а рядом с ней тянутся оазисы, где люди живут, выращивают урожай и строят города.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история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территории Туркменистана сохранились следы древних государств и торговых путей. Ниса, Мерв и другие места напоминают о богатом прошлом региона.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Старое и новое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Ашхабад выделяется широкими проспектами и мраморной архитектурой. Он показывает, как традиции соседствуют с городским образом жизни.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людей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Туркменская культура видна в коврах, музыке, праздниках и уважении к старшим. Эти особенности объединяют людей в семье и обществе.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и природа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темы для страны — вода, сельское хозяйство и охрана природы. В пустынном климате особенно ценятся каналы, заповедники и бережное отношение к ресурсам.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на карте и соседи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Равнины и пески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территории лежит в Туркменской низменности и пустыне Каракумы. Здесь преобладают сухие равнины, пески и редкие оазисы, поэтому вода и дороги имеют особое значение.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Ашхабад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Ашхабад находится в южной части страны и служит политическим, культурным и образовательным центром. Именно отсюда удобно начинать знакомство с Туркменистаном.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соседа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 граничит с четырьмя государствами: Казахстаном, Узбекистаном, Афганистаном и Ираном. Это делает страну частью большого центральноазиатского пространства.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побережье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Каспийского моря даёт стране выход к морю и создаёт важные условия для отдыха, транспорта и хозяйства. На западе расположены порты и курортные зоны.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Каракумы занимают большую часть страны, поэтому вода и каналы здесь особенно важны для жизни.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Пустынный ландшафт доминирует, поэтому именно водоснабжение и орошение определяют, где можно жить и выращивать урожай.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9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общеизвестным географическим данным: Каракумы занимают около 70% территории страны
</a:t>
            </a:r>
            <a:endParaRPr lang="en-US" sz="99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и климат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Вода, растения и животные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Амударья остаётся одной из главных водных артерий региона. Её воды помогают поддерживать оазисы и сельское хозяйство в засушливых районах страны.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воды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Каракумский канал имеет огромное значение для жизни людей. Он подаёт воду в города, посёлки и поля, где без орошения было бы очень трудно жить.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 для оазисов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пустыне встречаются верблюды, змеи и ящерицы. Эти животные приспособлены к жаре, нехватке воды и долгим переходам по сухой местности.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пустыни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растений особенно заметны саксаул и полынь. Они помогают удерживать песок и выживают там, где другим растениям слишком сухо и жарко.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Пустынные растения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историческая линия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исторические этапы, от древних торговых путей до современного государства.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и язык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населения составляют туркмены, но в стране также живут узбеки, русские и представители других народов. Такое соседство делает повседневную жизнь более разнообразной.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страны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язык — туркменский. Он используется в школе, на официальных документах и в общественной жизни, поэтому его хорошо знают большинство жителей.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Официальный язык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семьи живут в городах и оазисах, где есть работа, рынки, школы и общественный транспорт. Здесь легче поддерживать связь между домом, учёбой и занятостью.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и оазисы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семейной жизни связаны с уважением к старшим, взаимной помощью и совместными праздниками. Эти правила помогают сохранять порядок и доброжелательность в общении.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ценности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Туркменский ковёр — это не просто вещь для дома, а часть истории семьи и страны. Его создают вручную, а узоры передают представления о красоте, порядке и мастерстве. Каждый орнамент требует терпения и точности.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Ковёр как символ мастерства
</a:t>
            </a:r>
            <a:endParaRPr lang="en-US" sz="15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в Туркменистане часто звучит вместе с дутаром — длинным струнным инструментом. Народные песни и плавные танцы помогают передавать настроение праздника и память о традициях, которые живут в семьях.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дутарa и песен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Новруз во дворах и домах собираются родственники и соседи. Стол становится особенно щедрым, а угощение гостей считается важной частью праздника, который встречает весну и обновление.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весны и гостей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ковры и музыка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традиционной кухне Туркменистана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 и гостеприимство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обзор показывает, из чего складываются туркменская кухня и повседневная щедрость.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Блюда простые по составу, но важны для семейных встреч: они сытные, удобны для угощения и связаны с уважением к гостям.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и герб Туркменистана
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Зелёное полотнище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флага связан с историческими и культурными традициями страны и делает полотно легко узнаваемым среди других государственных символов Центральной Азии.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Полумесяц и звёзды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Полумесяц и пять звёзд на флаге обычно связывают с надеждой, миром и единством. Такой знак подчёркивает важность национальной идентичности для жителей страны.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 у древка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древка помещены ковровые орнаменты пяти племён. Этот редкий элемент напоминает, что ковроткачество остаётся одной из самых известных традиций Туркменистана.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Образы на гербе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гербе изображены ахалтекинский конь, хлопок, пшеница и небо. Вместе они показывают природные условия, труд людей и гордость за национальные символы.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Ашхабад — столица страны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Ашхабад расположен у подножия Копетдага и является главным политическим и культурным центром страны. Здесь сосредоточены государственные учреждения, университеты и крупные площади.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Городское пространство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жителей и гостей столицы важны парки, площади и места для прогулок. В них хорошо видно сочетание торжественности, порядка и повседневной городской жизни.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образование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Ашхабаде работают музеи, театры и библиотеки, а также проходят важные государственные и культурные события. Это делает город центром образования и искусства.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облик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известен широкими проспектами, светлыми зданиями и мраморной отделкой фасадов. Такая архитектура создаёт узнаваемый современный облик столицы.
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466"/>
            <a:ext cx="5486400" cy="323611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81850" y="1237466"/>
            <a:ext cx="5486400" cy="323611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Каракумах вспыхивает знаменитый кратер Дарваза. Ночью он выглядит как огромный огненный круг среди тёмной пустыни и напоминает, насколько необычной бывает природа Центральной Азии.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53134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Огненный кратер Дарваза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6181700" y="5242625"/>
            <a:ext cx="55275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Ниса хранит следы Парфянского царства и древнего города, который когда-то был важным политическим и культурным центром. Сегодня это место помогает увидеть далёкое прошлое Туркменистана.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184259" y="4631700"/>
            <a:ext cx="55224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Ниса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места, которые рассказывают историю страны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Аваза и Каспийское побережье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Аваза создана как курортная зона на побережье Каспийского моря. Здесь есть гостиницы, пляжи и места для отдыха, поэтому летом сюда приезжают семьи и туристы.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Курорт у моря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страны выход к морю важен не только для отдыха, но и для связи с соседями. Побережье помогает развивать транспорт, сервис и новые возможности для региона.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побережья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Каспийское побережье показывает Туркменистан с другой стороны — не только пустынной, но и морской. В прибрежной зоне развиваются прогулки, отдых и сезонный туризм.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Морская сторона страны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экономика Туркменистана держится на нескольких опорах: газе, хлопке, сельском хозяйстве и услугах. Роль каждого сектора различается, но все они связаны с водой и транспортом.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Газ остаётся главным ресурсом, а хлопок и сельское хозяйство поддерживают занятость в оазисах. Экономика особенно зависит от доступа к воде и надёжных путей перевозки.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материалам презентации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важнее в экономике
</a:t>
            </a:r>
            <a:endParaRPr lang="en-US" sz="3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53008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44106" y="4731983"/>
            <a:ext cx="218400" cy="1941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занятия на земле и в степи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6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поливных землях выращивают хлопок — одну из важнейших сельскохозяйственных культур страны. Его успех зависит от каналов, воды и постоянного ухода за полями.
</a:t>
            </a:r>
            <a:endParaRPr lang="en-US" sz="1460" dirty="0"/>
          </a:p>
        </p:txBody>
      </p:sp>
      <p:sp>
        <p:nvSpPr>
          <p:cNvPr id="15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Хлопковые поля
</a:t>
            </a:r>
            <a:endParaRPr lang="en-US" sz="1700" dirty="0"/>
          </a:p>
        </p:txBody>
      </p:sp>
      <p:sp>
        <p:nvSpPr>
          <p:cNvPr id="16" name="Text 4"/>
          <p:cNvSpPr txBox="1"/>
          <p:nvPr/>
        </p:nvSpPr>
        <p:spPr>
          <a:xfrm>
            <a:off x="511450" y="5253200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Пшеница, овощи и фрукты дают разнообразие в питании и поддерживают местные рынки. Такие культуры особенно важны там, где есть оазисы и орошаемые земли.
</a:t>
            </a:r>
            <a:endParaRPr lang="en-US" sz="1500" dirty="0"/>
          </a:p>
        </p:txBody>
      </p:sp>
      <p:sp>
        <p:nvSpPr>
          <p:cNvPr id="17" name="Text 5"/>
          <p:cNvSpPr txBox="1"/>
          <p:nvPr/>
        </p:nvSpPr>
        <p:spPr>
          <a:xfrm>
            <a:off x="1166275" y="4573225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культуры
</a:t>
            </a:r>
            <a:endParaRPr lang="en-US" sz="1700" dirty="0"/>
          </a:p>
        </p:txBody>
      </p:sp>
      <p:sp>
        <p:nvSpPr>
          <p:cNvPr id="18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степных и пустынных районах разводят овец, верблюдов и лошадей. Эти животные приспособлены к жаркому климату и помогают людям в хозяйстве.
</a:t>
            </a:r>
            <a:endParaRPr lang="en-US" sz="1500" dirty="0"/>
          </a:p>
        </p:txBody>
      </p:sp>
      <p:sp>
        <p:nvSpPr>
          <p:cNvPr id="19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Животноводство
</a:t>
            </a:r>
            <a:endParaRPr lang="en-US" sz="1700" dirty="0"/>
          </a:p>
        </p:txBody>
      </p:sp>
      <p:sp>
        <p:nvSpPr>
          <p:cNvPr id="20" name="Text 8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каналов и воды земледелие в Туркменистане было бы очень трудным. Поэтому оазисы и поливные системы играют для страны почти решающую роль.
</a:t>
            </a:r>
            <a:endParaRPr lang="en-US" sz="1500" dirty="0"/>
          </a:p>
        </p:txBody>
      </p:sp>
      <p:sp>
        <p:nvSpPr>
          <p:cNvPr id="21" name="Text 9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для урожая
</a:t>
            </a:r>
            <a:endParaRPr lang="en-US" sz="17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живут школьники
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день обычно начинается с уроков, на которых дети изучают разные предметы и выполняют задания в классе. Школа для многих — важное место общения и дисциплины.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дела дома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занятий ученики делают домашнюю работу, а затем помогают семье по дому. Такое сочетание учёбы и обязанностей считается привычной частью повседневной жизни.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Возможности в городе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городах школьники могут посещать библиотеки, спортивные площадки и кружки. Это помогает развивать интересы, общаться с друзьями и пробовать новые занятия.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традиции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праздники и уважение к старшим занимают важное место в воспитании. Ребёнок с ранних лет учится вежливости, ответственности и вниманию к близким.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защищают природу Туркменистана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природных рисков к охране экосистем и водных ресурсов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656932"/>
            <a:ext cx="5955300" cy="15501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презентации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проверка знаний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помогает быстро запомнить главные особенности страны и проверить себя по карте, фотографиям и ключевым фактам.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темы — география, культура и история — лучше всего помогают понять, чем Туркменистан отличается от других стран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17236" y="0"/>
            <a:ext cx="4673479" cy="59082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99725" y="2728650"/>
            <a:ext cx="6332400" cy="27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 запоминается пустынями, древними памятниками, газовой экономикой и яркими традициями. Чтобы узнать страну глубже, стоит сравнить карты, рассмотреть архитектуру Ашхабада и выбрать тему для маленького проекта.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630325" y="487150"/>
            <a:ext cx="6332400" cy="192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Туркменистан: что запомнить и изучить дальше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2026-07-27T01:58:35Z</dcterms:created>
  <dcterms:modified xsi:type="dcterms:W3CDTF">2026-07-27T01:58:35Z</dcterms:modified>
</cp:coreProperties>
</file>