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Цилиндры и конусы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 телами вращения и их формулами.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плоских фигур — к объёмным телам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цилиндр и конус, полезно вспомнить круг, прямоугольник и треугольник. Эти плоские фигуры помогают увидеть, из каких элементов складываются объёмные тела и как измеряются их размеры.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Цилиндр: основные элементы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имеет два одинаковых круглых основания. Они параллельны друг другу, а их центры лежат на одной прямой, которую называют осью цилиндра.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поверхность соединяет основания без углов и изгибов. Высота цилиндра — это расстояние между основаниями, измеренное перпендикулярно им.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основания задают радиус и диаметр. Чем больше радиус или выше цилиндр, тем больше его объём и площадь поверхности.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2" y="1096135"/>
            <a:ext cx="4981200" cy="8853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9" y="2063591"/>
            <a:ext cx="4981200" cy="8853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4" y="3031037"/>
            <a:ext cx="4981200" cy="8853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4" y="3998476"/>
            <a:ext cx="4981200" cy="88533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вокруг нас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Банка на кухне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Металлическая банка хорошо показывает форму цилиндра: у неё два круглых основания и ровные боковые стенки. Если отметить радиус, высоту и боковую поверхность, станет видно, как реальный предмет связан с геометрической моделью.
</a:t>
            </a:r>
            <a:endParaRPr lang="en-US" sz="9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062856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Стакан и труба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Стакан и труба тоже напоминают цилиндр. У обоих предметов одинаковая форма по всей длине, поэтому удобно сравнивать их размеры через высоту и диаметр основания.
</a:t>
            </a:r>
            <a:endParaRPr lang="en-US" sz="9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03030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Батарейка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Батарейка кажется небольшой, но она тоже имеет форму цилиндра. На ней легко увидеть круглые основания, а её длина соответствует высоте геометрического тела.
</a:t>
            </a:r>
            <a:endParaRPr lang="en-US" sz="902" dirty="0"/>
          </a:p>
        </p:txBody>
      </p:sp>
      <p:sp>
        <p:nvSpPr>
          <p:cNvPr id="11" name="Text 5"/>
          <p:cNvSpPr txBox="1"/>
          <p:nvPr/>
        </p:nvSpPr>
        <p:spPr>
          <a:xfrm>
            <a:off x="261613" y="399774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 барабана — ещё один наглядный пример цилиндра. Его форма помогает передавать звук и делает предмет устойчивым, а в модели удобно выделять основание и боковую поверхность.
</a:t>
            </a:r>
            <a:endParaRPr lang="en-US" sz="9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объём цилиндра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одинаковой высоте изменение радиуса влияет на объём заметнее всего, потому что он входит в формулу в квадрате.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радиуса быстрее увеличивает объём, чем равное изменение высоты. Поэтому для оценки размера цилиндра особенно важен радиус основания.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формуле V = πr²h, π ≈ 3,14. Данные вычислены для иллюстрации.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цилиндра и обозначения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величины цилиндра удобно свести в одну таблицу: так легче запомнить обозначения и выбрать нужную формулу в задаче.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связан с диаметром, а объём зависит от площади основания и высоты. Единицы объёма всегда кубические.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 по теме «Цилиндр».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Конус: основные элементы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конуса есть одно круглое основание и одна вершина. Все боковые линии сходятся в одной точке, поэтому фигура выглядит сужающейся кверху.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конуса соединяет вершину с центром основания и проходит к нему под прямым углом. Это важный отрезок для вычисления объёма и проверки размеров фигуры.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Образующая — наклонный отрезок от вершины до точки на окружности основания. Именно она нужна, когда находят боковую поверхность и сравнивают конус с другими телами.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Конусы в повседневной жизни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Рожок мороженого, дорожный конус и воронка легко напоминают конус. У этих предметов узкая верхняя часть и круглое основание, поэтому их удобно сравнивать с геометрической моделью.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на 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изображении стоит выделить вершину, основание, высоту и образующую. Такие подписи помогают быстро увидеть, где у предмета геометрические элементы и как они связаны между собой.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объёма конуса и цилиндра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наглядности взяты одинаковые радиус и высота: тогда сравнение становится особенно простым и понятным.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занимает треть объёма соответствующего цилиндра. Это помогает быстро оценивать ёмкость и проверять ответы в задачах.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формулам V = πr²h и V = 1/3πr²h.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конуса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основания конуса находят по формуле S = πr². Она такая же, как у круга, потому что основание конуса имеет круглую форму.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Боковую поверхность вычисляют по формуле Sб = πrl, где l — образующая. Если образующая меняется, меняется и площадь боковой части.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поверхность равна сумме площади основания и боковой поверхности. Поэтому для полного ответа нужно учитывать обе части фигуры.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конуса вычисляют по формуле V = 1/3πr²h. При одинаковых r и h он всегда меньше объёма цилиндра в три раза.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объём цилиндра и конуса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выбрать нужную формулу, подставить данные и получить ответ с правильными единицами измерения.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цилиндр и конус похожи и чем отличаются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фигуры относятся к телам вращения и строятся на основе круга, поэтому в их описании всегда важны радиус, высота и площадь основания.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цилиндра два одинаковых круглых основания и нет вершины, а конус имеет только одно основание и одну вершину, к которой сходится боковая поверхность.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поверхность цилиндра остаётся ровной по всей высоте, тогда как у конуса она сужается кверху, и именно это делает его форму более острой.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радиус и высота одинаковы, объём цилиндра всегда больше: у конуса он составляет только треть соответствующего объёма цилиндра.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цилиндра и конуса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главные признаки двух тел вращения и помогает быстро увидеть различия в строении и формулах.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заметное различие — коэффициент 1/3 в формуле объёма конуса. Он сразу показывает, что при одинаковых размерах конус занимает меньше места.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 теме «Цилиндр и конус»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Развёртки цилиндра и конуса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цилиндра состоит из прямоугольника и двух равных кругов. Она помогает понять, что боковая поверхность после разворачивания становится плоской и имеет форму прямоугольника.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конуса включает круг основания и сектор круга, из которого получается боковая поверхность. Такая модель удобно показывает связь между плоскими фигурами и объёмным телом.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поверхности больше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сравнения использованы условные значения: они показывают соотношение частей поверхности, а не конкретные размеры фигур.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цилиндра боковая поверхность обычно заметно больше основания, а у конуса площадь сильнее зависит от наклона образующей и высоты.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 формулам площадей поверхности, без привязки к конкретным размерам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и точность вычислений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всегда выражают в кубических единицах: мм³, см³ или м³. Если ответ найден по формуле, важно сразу поставить правильные единицы рядом с числом.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вычислениях часто используют π ≈ 3,14. Если по условию требуется округление, его выполняют в конце и сохраняют нужное количество знаков.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Длину радиуса, высоты и образующей записывают в миллиметрах, сантиметрах или метрах. Нельзя смешивать разные единицы в одной задаче без перевода.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задачи решают с цилиндром и конусом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задачи по теме строятся вокруг выбора фигуры, определения данных и подстановки в нужную формулу.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решении задач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радиус и диаметр: берут d вместо r или забывают разделить диаметр пополам. В задачах на конус это приводит к неверным результатам уже на первом шаге.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подставлять высоту вместо образующей или забывать множитель 1/3 в формуле объёма конуса. Ответ также нельзя оставлять без единиц измерения.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цилиндры и конусы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тип формы может работать по-разному: цилиндр удобен для хранения и соединения деталей, а конус — для направления потока или устойчивой установки.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формы выбирают не случайно: они делают предметы удобными в использовании, прочными и экономичными по материалам.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повседневных объектов и сфер применения, 2025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Цилиндры и конусы вокруг нас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и конус помогают увидеть связь между геометрией и реальными предметами. Зная их элементы, формулы и единицы измерения, легко решать задачи и понимать формы вокруг себя.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2026-05-24T17:55:17Z</dcterms:created>
  <dcterms:modified xsi:type="dcterms:W3CDTF">2026-05-24T17:55:17Z</dcterms:modified>
</cp:coreProperties>
</file>