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576" y="0"/>
            <a:ext cx="44134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 в 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признаки в английском?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описывать людей, предметы и ситуации точнее. Степени сравнения нужны в заданиях, диалогах и при описании картинок, а самые частые слова — tall, short, old, young, funny, nice, beautiful, expensive — встречаются почти в каждом разделе учебника.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пятому классу учить сравнение прилагательных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5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просто называет признак без сравнения. Она отвечает на вопрос, какой предмет, человек или явление по признаку: tall, small, interesting, красивый. Слова остаются в обычном виде.
</a:t>
            </a:r>
            <a:endParaRPr lang="en-US" sz="1315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5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 разницу между двумя объектами. Мы говорим taller, smaller, more interesting, если сравниваем два предмета, двух людей или два места. Часто рядом стоит слово than.
</a:t>
            </a:r>
            <a:endParaRPr lang="en-US" sz="127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выделяет один объект из группы: the tallest, the smallest, the most interesting. Она показывает, что признак выражен сильнее всего среди нескольких предметов, людей или явлений.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степени сравнения: что означает каждая форма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736826"/>
            <a:ext cx="4063200" cy="1995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прилагательного зависит от типа слова: короткое, на -y, длинное или исключение.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обычно получают -er/-est, длинные — more/most, а исключения нужно запомнить отдельно.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Degrees of Comparison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форм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добавляются -er и -est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-er и -est обычно добавляются к коротким словам: tall — taller — tallest, long — longer — longest. Это самый простой и частый способ в упражнениях для 5 класса.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заканчивается на короткую гласную и одну согласную, последняя буква часто удваивается: big — bigger — biggest, hot — hotter — hottest. Так форма звучит и пишется правильно.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y на i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прилагательных на -y буква y меняется на i: happy — happier — happiest, funny — funnier — funniest. Это важное правило помогает избежать ошибок в письменных заданиях.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удобно сравнивать предметы разного размера: books, balls, houses. Простая картинка сразу показывает, где нужен shorter, bigger или the biggest.
</a:t>
            </a:r>
            <a:endParaRPr lang="en-US" sz="10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прилагательного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 comparative, superlative и исключения.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учебного материала по теме Degrees of Comparison
</a:t>
            </a:r>
            <a:endParaRPr lang="en-US" sz="92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примеров показывают, что правило выбирается не случайно: сначала определяют тип слова, затем подбирают нужную модель.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модели важны, но в обычных упражнениях чаще всего встречаются короткие и длинные прилагательные.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трёх моделей сравнения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в предложении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сравнительной степенью можно поставить усилители much, a lot или far. Они делают различие заметнее: much better, a lot smaller, far more interesting. Такие слова часто встречаются в устной речи.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Усилители сравнения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показывает различие между двумя предметами, людьми или местами. В предложении часто появляется than: My bag is bigger than yours. Без этого слова сравнение звучит неполно.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объектов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помогает задавать вопросы: Which is faster? Which book is more interesting? В таких предложениях важно правильно выбрать форму прилагательного и не забыть о сравнении двух вариантов.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 сравнение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полезна, когда нужно быстро описать разницу между вещами в классе, дома или на картинке. Чем больше примеров, тем легче выбирать правильную форму без подсказки.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51771"/>
            <a:ext cx="4063200" cy="21869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на теме сравнения прилагательных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с лишними или неверно выбранными способами сравнения. Лучше проверять форму целиком.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уже есть окончание или more/most, второй способ изменения обычно не нужен. Исключения нужно запоминать отдельно.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варианты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736" y="887000"/>
            <a:ext cx="2728727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good ведёт себя не по общему правилу: good — better — best. Так же устроено bad — worse — worst. Эти формы часто встречаются в коротких заданиях, поэтому их полезно узнавать мгновенно и не пытаться образовать по образцу gooder или badder.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 угадывать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little тоже меняет основу: little — less — least. Эта пара особенно нужна в заданиях на выбор ответа и в простых сравнениях количества. Если встретилось сравнение небольшой степени, лучше сразу вспомнить эту форму, а не добавлять окончания по правилу.
</a:t>
            </a:r>
            <a:endParaRPr lang="en-US" sz="974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меньше — это less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far может иметь две допустимые линии формы: farther/further — farthest/furthest. В учебных упражнениях важно просто распознавать обе версии как правильные. Такие исключения встречаются реже, чем tall или beautiful, но именно они проверяют внимательность.
</a:t>
            </a:r>
            <a:endParaRPr lang="en-US" sz="999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и близко к правилу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формы, которые нужно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модели из материалов урока; обобщение по теме
</a:t>
            </a:r>
            <a:endParaRPr lang="en-US" sz="97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5 класса чаще всего нужны короткие и длинные модели, потому что они позволяют быстро описывать признак и сравнивать предметы без лишних слов.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-er/-est и more/most, но неправильные формы нужно знать отдельно: именно они чаще всего проверяют внимательность.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«лучший в группе»
</a:t>
            </a:r>
            <a:pPr algn="l" indent="0" marL="0">
              <a:lnSpc>
                <a:spcPct val="115000"/>
              </a:lnSpc>
              <a:buNone/>
            </a:pPr>
            <a:r>
              <a:rPr lang="en-US" sz="5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показывает, что один предмет или человек выделяется среди других: самый высокий, самый интересный, самый лучший. В английском это обычно выражается формой с the.
</a:t>
            </a:r>
            <a:endParaRPr lang="en-US" sz="1281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ставится the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ставится перед превосходной степенью почти всегда: the tallest boy, the most difficult task, the best team. Он является частью устойчивой конструкции сравнения.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было понятно, среди кого идёт сравнение, часто добавляют уточнение: in the class, in the school, in the box. Так предложение становится точным и законченным.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и артикль the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50184"/>
            <a:ext cx="4063200" cy="21690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вспомнить самые нужные способы образования сравнительной и превосходной степени на примерах, которые часто встречаются в заданиях.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схема помогает строить разные предложения: короткие слова, слова на -y, длинные прилагательные и исключения подчиняются разным правилам.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degrees of comparison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четырём частым моделям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форму прилагательного в упражнении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письменных заданий и тестов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2593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as…as показывает равенство признака: as tall as, as big as, as interesting as. Оба объекта имеют одинаковое качество, поэтому сравнительная степень не нужна.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признак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not as…as помогает сказать, что один предмет меньше, короче или менее интересный, чем другой: not as old as, not as long as, not as difficult as.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слабее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всегда сравнивают два предмета, человека или явления. Они удобны, когда нужно не выбрать «самый», а просто показать сходство или небольшую разницу.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объектов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легко использовать в простых предложениях про школу, дом, игры и любимые вещи. Они помогают говорить понятно и точно, даже если правило ещё только повторяется.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школьных фразах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as…as и not as…as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разделов урока: школа, спорт, игрушки, погода, еда
</a:t>
            </a:r>
            <a:endParaRPr lang="en-US" sz="93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легко встретить в диалогах, описаниях картинок и заданиях на сравнение, поэтому их удобно учить через знакомые ситуации.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работают во всех привычных темах, а не только в грамматике: чем ближе пример к жизни, тем легче его запомнить.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в школьной и повседневной лексике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описании города и природы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 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города часто сравнивают чистоту, шум и оживлённость: cleaner streets, busier roads, the quietest street. Такие примеры легко представить на знакомых городских улицах.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скверы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парках удобно использовать слова more beautiful, greener, quieter. Они помогают показать, какой из двух парков приятнее для прогулки или отдыха.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деревья,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степени сравнения делают описание ярче: longer river, taller tree, more beautiful flowers. Такие сочетания особенно хорошо запоминаются вместе с изображением пейзажа.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реальной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нужны не только в учебнике. Они помогают сравнивать места, которые дети видят каждый день: двор, парк, улицу, набережную или школьный сад.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по теме урока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пройтись по самым важным вопросам перед ответом и избежать ошибок в сравнительной и превосходной степени.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тип прилагательного, затем выбрать правило, а в конце проверить служебные слова и окончание формы.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 перед заданием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набора достаточно для быстрого повторения: короткие, длинные и неправильные прилагательные, а также две основные конструкции сравнения.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моделей стоит держать в памяти, чтобы быстро находить правильную форму в большинстве упражнений.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degrees of comparison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точно описывать различия между людьми, предметами и явлениями. Если помнить основные модели, артикль the и слово than, задания становятся заметно проще.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сравнении прилагательных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2026-05-30T13:08:39Z</dcterms:created>
  <dcterms:modified xsi:type="dcterms:W3CDTF">2026-05-30T13:08:39Z</dcterms:modified>
</cp:coreProperties>
</file>