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компьютерная сеть: зачем она нужна и как работает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 объединяет устройства в пределах школы и быстро доставляет данные к общим ресурсам.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локальные сети в школе и в повседневной жизни
</a:t>
            </a:r>
            <a:endParaRPr lang="en-US" sz="185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сети широко распространились в 1980–1990-х с персональными компьютерами. В школе LAN связывает кабинеты, библиотеку, администрацию, серверы, IP-телефонию, камеры и Wi‑Fi. Внутри сети скорости обычно 100 Мбит/с–10 Гбит/с.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локальная компьютерная сеть
</a:t>
            </a:r>
            <a:endParaRPr lang="en-US" sz="256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сеть охватывает ограниченную территорию и управляется одной организацией. Обычно это одно здание, этаж или кампус, поэтому администраторы контролируют работу устройств централизованно.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LAN — высокая скорость передачи, небольшие задержки и предсказуемое поведение. Благодаря этому данные быстро доходят до нужного устройства и удобно обслуживаются.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LAN совместно используют файлы, печать, интернет, учебные платформы и внутренние сервисы. По сравнению с внешними сетями локальная передача данных между «соседними» устройствами обычно заметно быстрее.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30667"/>
            <a:ext cx="4724400" cy="22162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 эффективна для внутренних ресурсов, а WAN нужна для связи между удалёнными сервисами и пользователями.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различий LAN и WAN (без привязки к конкретному провайдеру).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LAN и WAN по ключевым параметрам: территория, скорость, управление и примеры использования.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и глобальная сети: основные различия
</a:t>
            </a:r>
            <a:endParaRPr lang="en-US" sz="205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Коммутация и маршрутизация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Коммутатор соединяет устройства внутри сети и пересылает данные только тому адресату, которому они предназначены. Маршрутизатор связывает локальную сеть с другими сетями, включая выход в интернет, и управляет направлением трафика.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Беспроводной доступ и серверные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4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доступа обеспечивает подключение по Wi‑Fi и позволяет мобильным устройствам работать без кабеля. Сервер хранит общие файлы, программы и сетевые службы, а сетевой адаптер в компьютере отвечает за соединение с сетью.
</a:t>
            </a:r>
            <a:endParaRPr lang="en-US" sz="149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устройства локальной сети
</a:t>
            </a:r>
            <a:endParaRPr lang="en-US" sz="2713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устройство подключается к школьной LAN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пути трафика и типовые механизмы адресации внутри локальной сети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97013"/>
            <a:ext cx="481895" cy="3855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Топологии локальных сетей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схеме данные передаются по общей линии, и всем узлам приходится «прослушивать» эфир. Для современных больших сетей это неудобно: сложно расширять и страдает надежность.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современных LAN строят по схеме «звезда»: устройства подключаются к центральному коммутатору. Повреждение кабеля обычно затрагивает только одно рабочее место, а не весь сегмент.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топология встречается реже и применяется в отдельных специализированных системах. Она требует корректной работы связности между узлами и поэтому не стала универсальным вариантом для учебных LAN.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Ячеистая (mesh)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Ячеистая структура обеспечивает несколько путей доставки данных между узлами. Благодаря этому сеть может сохранять работоспособность при отказах отдельных линий, повышая отказоустойчивость.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иллюстрации к переходам 100 Мбит/с → 1 Гбит/с → 2,5 Гбит/с → 10 Гбит/с (относительная шкала времени).
</a:t>
            </a:r>
            <a:endParaRPr lang="en-US" sz="833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данных в локальной сети
</a:t>
            </a:r>
            <a:endParaRPr lang="en-US" sz="22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пропускная способность, тем меньше «время ожидания» при обмене файлами, но фактическая скорость ограничивается оборудованием и нагрузкой.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100 Мбит/с к 1 Гбит/с может сократить время обмена примерно в 10 раз при одинаковых условиях. Реальные показатели зависят от коммутаторов и Wi‑Fi.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Кабельная часть локальной сети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LAN применяют витую пару Cat5e, Cat6 и Cat6a. UTP подходит для большинства обычных помещений, а экранированные варианты уменьшают влияние внешних электромагнитных помех.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медного Ethernet-канала стандартная максимальная длина сегмента обычно составляет 100 метров. При необходимости «дотянуться» дальше используют дополнительные точки коммутации и корректную структурированную разводку.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зданиях и на протяжённых участках помогают дополнительные коммутаторы, оптические линии или готовая структурированная кабельная система. Это повышает управляемость и снижает риск нестабильной связи.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Беспроводной сегмент: Wi‑Fi в локальной сети
</a:t>
            </a:r>
            <a:endParaRPr lang="en-US" sz="2174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Подключение без кабеля
</a:t>
            </a:r>
            <a:pPr algn="l" indent="0" marL="0">
              <a:lnSpc>
                <a:spcPct val="90000"/>
              </a:lnSpc>
              <a:buNone/>
            </a:pPr>
            <a:r>
              <a:rPr lang="en-US" sz="4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позволяет подключать ноутбуки, смартфоны, планшеты и интерактивные устройства без физических проводов. За счет этого проще организовать рабочие места и мобильные сценарии обучения.
</a:t>
            </a:r>
            <a:endParaRPr lang="en-US" sz="149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качества сигнала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скорость и стабильность влияет расстояние до точки доступа, наличие стен и мебели, а также присутствие радиопомех. Дополнительно важна нагрузка: чем больше устройств, тем сильнее конкуренция за канал.
</a:t>
            </a:r>
            <a:endParaRPr lang="en-US" sz="1408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802.11ac и 802.11ax
</a:t>
            </a:r>
            <a:pPr algn="l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стандарты 802.11ac и 802.11ax повышают скорость передачи и улучшают работу при большом числе подключенных устройств. Это особенно заметно в аудиториях с активной одновременной работой.
</a:t>
            </a:r>
            <a:endParaRPr lang="en-US" sz="1356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дополняет кабель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беспроводная сеть обычно дополняет кабельную инфраструктуру, а не полностью заменяет ее. Кабель чаще обеспечивает более предсказуемые параметры для серверов, принтеров и учебных ПК.
</a:t>
            </a:r>
            <a:endParaRPr lang="en-US" sz="1408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модель для учебной презентации (без привязки к конкретным замерам), актуально на 2026-05.
</a:t>
            </a:r>
            <a:endParaRPr lang="en-US" sz="864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локальной сети
</a:t>
            </a:r>
            <a:endParaRPr lang="en-US" sz="226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 ускоряет учебные процессы не только скоростью, но и организацией: доступ к файлам, учетным записям и принтерам контролируется в одном месте.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сильнее проявляются там, где нужен частый обмен данными внутри организации; ограничения становятся заметными при слабой защите и неполадках администрирования.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Ethernet определяет, как устройства формируют и передают кадры в пределах одного канала, поэтому именно он отвечает за доставку «внутри провода» и корректную обработку MAC-адресов.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 обеспечивает адресацию и маршрутизацию пакетов: устройство понимает, кому предназначена информация, используя IP-адрес, маску подсети и шлюз для перехода между сегментами.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TCP делает передачу данных надежной: если фрагменты пришли не полностью, он запрашивает повтор и упорядочивает получение, что важно для учебных платформ и файлов.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UDP работает по принципу «быстрее, без гарантии доставки» и подходит для потоков и оперативных обменов; в локальной сети автоматизацию IP обычно выполняет DHCP, а имена решает DNS.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протоколы и адресация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073" y="1518350"/>
            <a:ext cx="4377105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LAN службы взаимосвязаны: адресация и имена делают сервисы доступными, а серверы обеспечивают хранение, печать и корректные временные метки.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описание типовых сетевых служб в локальных сетях, согласуется с базовыми сетевыми практиками.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службы, которые работают внутри LAN
</a:t>
            </a:r>
            <a:endParaRPr lang="en-US" sz="2136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службы «невидимы» пользователю, но именно они обеспечивают адресацию, имена, хранение и доступ к школьным ресурсам.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локальной сети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уровень защиты включает сильные пароли и разграничение прав, регулярные обновления, антивирус и резервное копирование, чтобы снизить последствия ошибок и заражений.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по VLAN уменьшает риск: устройства учебных кабинетов и гостевые устройства получают доступ в пределах нужных правил, а угрозам сложнее «перемещаться» по сети.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атаки может быть внешним или внутренним: зараженный компьютер способен рассылать вредоносные запросы, поэтому важны политика доступа и контроль активности.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ограничивать подключение неизвестных устройств, вести журналирование событий и учитывать попытки небезопасных соединений — это помогает быстро выявлять инциденты.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подключается устройство к школьной LAN
</a:t>
            </a:r>
            <a:pPr algn="l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отражает типовой процесс: от физического/беспроводного подключения до получения IP и доступа к сервисам.
</a:t>
            </a:r>
            <a:endParaRPr lang="en-US" sz="2229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 принципам работы устройств (2026-05). Числа — качественная шкала.
</a:t>
            </a:r>
            <a:endParaRPr lang="en-US" sz="91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сетевого оборудования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современной школьной сети чаще выбирают коммутаторы, потому что они снижают лишний трафик и упрощают управление портами по сравнению с хабами.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коммутатор закрывает ключевую потребность LAN, а маршрутизатор и точка доступа расширяют сеть на другие сегменты и беспроводной доступ.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сеть в школьном кабинете информатики
</a:t>
            </a:r>
            <a:endParaRPr lang="en-US" sz="201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Кабинет, где файлы переходят «за секунды»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кабинете информатики рабочие места учеников подключены к общей инфраструктуре, поэтому обмен учебными материалами происходит быстро и без флеш-накопителей. Папки с заданиями удобно открываются с разных компьютеров, а учитель видит, где файл обновился.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принтер и сервер: единая точка управления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учителя взаимодействует с сервером, на котором собраны учебные ресурсы и методические материалы. Когда кто-то отправляет работу на печать, очередь формируется централизованно, а принтер не «задумывается» из‑за ручных настроек на каждом ПК.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зона для устройств и проектной работы
</a:t>
            </a:r>
            <a:pPr algn="l" indent="0" marL="0">
              <a:lnSpc>
                <a:spcPct val="90000"/>
              </a:lnSpc>
              <a:buNone/>
            </a:pPr>
            <a:r>
              <a:rPr lang="en-US" sz="3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доступа поддерживает мобильные устройства и ноутбуки для проектов и демонстраций. В зоне Wi‑Fi важно, чтобы кабельная часть оставалась стабильной: беспроводная сеть дополняет ее, позволяя группе работать с единым набором ресурсов.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сеть в школьном кабинете информатики
</a:t>
            </a:r>
            <a:endParaRPr lang="en-US" sz="201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Обслуживание и диагностика сети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кабелей и портов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Осматривают линии и разъемы, оценивают индикаторы соединения на портах, а также наличие повреждений, которые вызывают разрывы связи или падение скорости.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IP и конфликтов адресов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Просматривают IP-настройки, шлюз и DNS, выявляют возможные конфликты адресов. При ошибках устройства могут «видеть сеть», но не получать доступ к сервисам.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командами ping и tracert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ping помогает понять, доступен ли хост, а tracert показывает маршрут и где возникает задержка. По результатам проще сузить круг причин до конкретного участка.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скорости и доступности серверов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сеть медленная, оценивают сигнал Wi‑Fi, нагрузку на коммутаторы и работоспособность серверов. Регулярные проверки уменьшают число неожиданных сбоев.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нагрузки по типам данных (качественная шкала), без привязки к измерениям конкретной школы; 2026-05.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создают основную нагрузку в LAN
</a:t>
            </a:r>
            <a:endParaRPr lang="en-US" sz="213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одинаковом числе пользователей крупные файлы и бэкапы способны «занимать» канал дольше, чем интернет-страницы и короткие сообщения.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приоритет: пропускная способность и планирование важнее именно для объемных передач и резервного копирования, а не только для обычного просмотра сайтов.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 — базовая технология, которая делает обучение управляемым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сеть объединяет сервисы и пользователей в одном управляемом пространстве, обеспечивая быстрый обмен, надежные соединения и защищенный доступ. В школе это поддерживает учебный процесс и помогает развивать цифровую инфраструктуру.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2026-05-13T19:04:48Z</dcterms:created>
  <dcterms:modified xsi:type="dcterms:W3CDTF">2026-05-13T19:04:48Z</dcterms:modified>
</cp:coreProperties>
</file>