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Реакции матричного синтеза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— основа передачи и реализации генетической информации.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матричного синтеза в биологии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Матричный синтез обеспечивает точное копирование и использование наследственной информации. Он лежит в основе преемственности признаков и клеточных функций, формируя универсальность генетического кода и адаптацию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матрицы в биохимии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Матрица — это макромолекула, чаще ДНК или РНК, служащая шаблоном для синтеза комплементарных молекул в биосинтетических процессах.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репликации матрицей является ДНК, при транскрипции — её участок копируется в РНК, а в трансляции матрицей выступает иРНК.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Специфичность синтеза достигается благодаря комплементарности азотистых оснований, обеспечивающей точное узнавание между молекулами.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ДНК: ключевые аспекты процесса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репликации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Хеликаза разделяет двуцепочечную ДНК, а ДНК-полимераза синтезирует новую цепь, используя исходный шаблон. Праймаза формирует праймеры для старта синтеза.
</a:t>
            </a:r>
            <a:endParaRPr lang="en-US" sz="1005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полуконсервативного копирования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Дочерние молекулы состоят из одной старой и одной новой цепи, что обеспечивает сохранение информации с высокой точностью при каждом делении клетки.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организация репликационной вилки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схеме видно, как ферменты и молекулы взаимодействуют в зонах разделения цепей, координируя синтез ведущей и запаздывающей нитей.
</a:t>
            </a:r>
            <a:endParaRPr lang="en-US" sz="9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ключевые этапы синтеза РНК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начинается с узнавания и связывания РНК-полимеразы с промотором ДНК, что задаёт старт точного синтеза.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представляет собой удлинение цепи РНК путём последовательного присоединения рибонуклеотидов к растущему молекулярному комплексу.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завершает процесс синтеза, отделяя новосинтезированную РНК от матричной ДНК, завершая таким образом формирование РНК.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 транскрипция протекает в ядре, а у прокариот — непосредственно в цитоплазме, что отражает различия в организации клетки.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репликации и транскрипции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репликации необходима для быстрого деления, тогда как транскрипция медленнее из-за сложной регуляции.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скорость копирования генетического материала варьируется значительно между процессами и типами организмов.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Трансляция: основные этапы и участники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включает сбор комплекса из иРНК, рибосомы и первой тРНК, подготавливая систему к синтезу белка.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— последовательное присоединение аминокислот, образующих полипептидную цепь согласно генетическому коду иРНК.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завершается высвобождением готового белка и расцеплением рибосомы, завершая процесс 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оснований в молекулярных реакциях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спаривания оснований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Аденин образует пары с тимином (в ДНК) или урацилом (в РНК), а гуанин с цитозином через водородные связи, обеспечивая точность синтеза.
</a:t>
            </a:r>
            <a:endParaRPr lang="en-US" sz="813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водородных связей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создают специфическую стабильность пар оснований, позволяя молекулам распознавать друг друга для правильного копирования информации.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Комплементарность вне репликации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принцип участвует также в транскрипции и трансляции, гарантируя точную передачу генетического кода к функциональным продуктам.
</a:t>
            </a:r>
            <a:endParaRPr lang="en-US" sz="8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959826"/>
            <a:ext cx="4009200" cy="122044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матричных синтезов: сравнение процессов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матрицы, продукты и ключевые ферменты репликации, транскрипции и трансляции в клетках.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принципы процессов едины, но для каждого важны уникальные шаблоны и ферментные комплексы.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молекулярной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 процессах матричного синтеза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ДНК-полимераза синтезирует новую цепь ДНК, контролируя точность за счёт встроенных механизмов коррекции ошибок.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отвечает за построение РНК, копируя информацию с ДНК, при этом обладает способностью к регуляции активности.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Аминоацил-тРНК-синтетаза обеспечивает точное присоединение аминокислот к соответствующим тРНК, необходимое для правильной сборки белков.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догма передачи генетической информации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этапов синтеза и контроля информации в клетке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мутации в матричных реакциях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ошибок в матричных процессах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репликации и транскрипции могут возникать точечные мутации, инсерции и делеции, изменяющие последовательность нуклеотидов. Эти ошибки могут повлиять на структуру и функцию синтезируемых белков, вызывая разнообразные клеточные эффекты.
</a:t>
            </a:r>
            <a:endParaRPr lang="en-US" sz="827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механизмов репарации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обладают системами ремонта ДНК, которые корректируют большинство ошибок при синтезе. Несовершенство репарации приводит к накоплению мутаций, способствуя наследственным болезням или формируя генетическую вариабельность, важную для эволюции.
</a:t>
            </a:r>
            <a:endParaRPr lang="en-US" sz="84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матричного синтеза у прокариот и эукариот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репликация, транскрипция и трансляция происходят в одной клеточной области — цитоплазме, что позволяет синхронизировать процессы и ускорить синтез белков.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используют сложные механизмы посттранскрипционной обработки РНК, например сплайсинг, чего нет у прокариот, что расширяет возможности регуляции экспрессии генов.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процессы могут идти одновременно, тогда как у эукариот трансляция начинается только после выхода зрелой мРНК в цитоплазму, что увеличивает точность синтеза белков.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эукариотах репликация и транскрипция локализованы в ядре, а трансляция — в цитоплазме, что обеспечивает пространственное и временное разделение процессов для регуляции.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транскрипция: исключение из общих правил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транскрипция — процесс синтеза ДНК на матрице РНК, опровергающий односторонность передачи информации в классической центральной догме.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процесс реализуется ферментом обратной транскриптазой, характерным для ретровирусов, таких как ВИЧ, обеспечивая интеграцию вирусного генома в ДНК хозяина.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транскрипция играет ключевую роль в биотехнологиях, например, при создании кДНК для анализа экспрессии генов и разработки лекарственных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регуляции матричных процессов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Белки-репрессоры и активаторы в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Специфические белки могут блокировать или стимулировать транскрипцию, влияя на активность определённых генов и обеспечивая адаптивный ответ клетки на изменения внешней среды.
</a:t>
            </a:r>
            <a:endParaRPr lang="en-US" sz="955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Эпигенетика и модификации хроматина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химической структуры ДНК и гистонов регулируют доступность генов для транскрипционных факторов, что влияет на интенсивность матричных процессов без изменения ДНК-последовательности.
</a:t>
            </a:r>
            <a:endParaRPr lang="en-US" sz="10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внешних факторов на частоту ошибок в ДНК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Радиация и химические мутагены значительно повышают количество мутаций, существенно влияя на стабильность генома.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геному наносится под действием химических мутагенов, что требует контроля воздействия этих факторов на организм.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молекулярной биологии, 2022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матричного синтеза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инженерия применяет процессы синтеза для создания трансгенных организмов и производства белков, таких как инсулин, для медицины.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Диагностика наследственных заболеваний базируется на выявлении мутаций, возникших при ошибках матричных реакций.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использует геномные данные для разработки индивидуальных терапевтических схем.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расширяют возможности селекции и улучшения сельскохозяйственных культур с помощью управляемого матричного синтеза.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изучения матричных реакций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Полимеразная цепная реакция (ПЦР)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многократно амплифицировать заданные участки ДНК, обеспечивая возможность детального анализа небольшой молекулярной концентрации и диагностики заболеваний.
</a:t>
            </a:r>
            <a:endParaRPr lang="en-US" sz="86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нуклеотидов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точной последовательности ДНК и РНК открывает двери для исследований генетического кода, мутаций и вариантов экспрессии генов в разных условиях.
</a:t>
            </a:r>
            <a:endParaRPr lang="en-US" sz="94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Гелевый электрофорез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разделения нуклеиновых кислот по размеру позволяет оценить целостность и количество молекул после амплификации, важна для контроля качества экспериментальных образцов.
</a:t>
            </a:r>
            <a:endParaRPr lang="en-US" sz="94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направления исследований в молекулярной биологии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некодирующих РНК, включая microRNA и siRNA, раскрывает новые уровни регуляции генов и потенциал терапии генетических заболеваний.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Синтетическая биология стремится создавать искусственные геномы и системы, расширяя границы биотехнологий и медицины.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редактирования генома, например CRISPR/Cas9, предоставляют точные инструменты для изменения наследственного материала с широким применением.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механизмы показывают, как наследственные изменения без мутаций влияют на фенотип и адаптацию 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матричных реакций для жизни и науки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матричного синтеза формируют фундамент наследственности, роста и развития. Понимание их механизмов открывает новые возможности для медицины, аграрной индустрии и биотехнологий.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2026-05-10T02:36:38Z</dcterms:created>
  <dcterms:modified xsi:type="dcterms:W3CDTF">2026-05-10T02:36:38Z</dcterms:modified>
</cp:coreProperties>
</file>