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image" Target="../media/image-3-9.jpe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jpe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371005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отдела Папоротниковидные: ключевые темы
</a:t>
            </a:r>
            <a:endParaRPr lang="en-US" sz="2604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2570738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сосудистые растения с особенностями строения и важной ролью в природе.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1185863" y="3734588"/>
            <a:ext cx="3386137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папоротников: исторический взгляд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Папоротниковидные появились в девонский период и связали мхи с голосеменными, пережили вымирания, сохранив уникальные черты сосудистых растений.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9043"/>
            <a:ext cx="2093794" cy="195270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78248" y="1409043"/>
            <a:ext cx="2093794" cy="195270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72041" y="1409043"/>
            <a:ext cx="2093794" cy="195270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63254" y="1409043"/>
            <a:ext cx="2093794" cy="1952708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представители папоротниковидных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490692" y="3539305"/>
            <a:ext cx="1880486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Орляк обыкновенный — непревзойденный лесной житель
</a:t>
            </a:r>
            <a:pPr algn="ctr" indent="0" marL="0">
              <a:lnSpc>
                <a:spcPct val="100000"/>
              </a:lnSpc>
              <a:buNone/>
            </a:pPr>
            <a:r>
              <a:rPr lang="en-US" sz="7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6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мощный папоротник встречается в умеренных лесах, характеризуется крупными перистыми листьями и быстро растущим корневищем, создавая густой подлесок.
</a:t>
            </a:r>
            <a:endParaRPr lang="en-US" sz="878" dirty="0"/>
          </a:p>
        </p:txBody>
      </p:sp>
      <p:sp>
        <p:nvSpPr>
          <p:cNvPr id="15" name="Text 3"/>
          <p:cNvSpPr txBox="1"/>
          <p:nvPr/>
        </p:nvSpPr>
        <p:spPr>
          <a:xfrm>
            <a:off x="2583653" y="3539305"/>
            <a:ext cx="1880486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Щитовник мужской — пример типичного лесного папоротника
</a:t>
            </a:r>
            <a:pPr algn="ctr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Щитовник выделяется своими разделёнными вайями и сорусами на нижней стороне листьев, часто достигает 1,5 м в высоту в лесах Европы и Азии.
</a:t>
            </a:r>
            <a:endParaRPr lang="en-US" sz="926" dirty="0"/>
          </a:p>
        </p:txBody>
      </p:sp>
      <p:sp>
        <p:nvSpPr>
          <p:cNvPr id="16" name="Text 4"/>
          <p:cNvSpPr txBox="1"/>
          <p:nvPr/>
        </p:nvSpPr>
        <p:spPr>
          <a:xfrm>
            <a:off x="4677447" y="3539305"/>
            <a:ext cx="1880486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Сальвиния плавающая — водный папоротник в живых водоёмах
</a:t>
            </a:r>
            <a:pPr algn="ctr" indent="0" marL="0">
              <a:lnSpc>
                <a:spcPct val="100000"/>
              </a:lnSpc>
              <a:buNone/>
            </a:pPr>
            <a:r>
              <a:rPr lang="en-US" sz="7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6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Обитая на поверхности рек и прудов, сальвиния образует плавающую зелёную массу, активно участвуя в биологическом удобрении почв.
</a:t>
            </a:r>
            <a:endParaRPr lang="en-US" sz="863" dirty="0"/>
          </a:p>
        </p:txBody>
      </p:sp>
      <p:sp>
        <p:nvSpPr>
          <p:cNvPr id="17" name="Text 5"/>
          <p:cNvSpPr txBox="1"/>
          <p:nvPr/>
        </p:nvSpPr>
        <p:spPr>
          <a:xfrm>
            <a:off x="6768658" y="3539305"/>
            <a:ext cx="1880486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Страусник обыкновенный — представитель тропиков и субтропиков
</a:t>
            </a:r>
            <a:pPr algn="ctr" indent="0" marL="0">
              <a:lnSpc>
                <a:spcPct val="100000"/>
              </a:lnSpc>
              <a:buNone/>
            </a:pPr>
            <a:r>
              <a:rPr lang="en-US" sz="7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6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высокий папоротник с крупными вайями, который предпочитает влажные тропические леса, вносит вклад в биоразнообразие региона.
</a:t>
            </a:r>
            <a:endParaRPr lang="en-US" sz="83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Отличительные черты папоротниковидных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3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не имеют цветков и семян и размножаются с помощью спор, что отличает их от цветковых растений и голосеменных.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784515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листья, или вайи, обычно крупные, с глубокими рассечениями, позволяющими увеличить площадь фотосинтеза.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7803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землёй находится корневище с придаточными корнями, обеспечивающее питание и закрепление растения в почве.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784515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жизненном цикле папоротников наблюдается чередование спорофита и гаметофита, что обеспечивает адаптацию к разным средам.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2221" y="1595710"/>
            <a:ext cx="3622186" cy="21253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папоротников, мхов и хвощей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подчёркивает отличия в строении, способах размножения и предпочтительной среде обитания каждой группы.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обладают более сложным строением и занимают разнообразные влажные места по сравнению с мхами и хвощами.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справочники по растениям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409792"/>
            <a:ext cx="2752200" cy="19512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5900" y="1409792"/>
            <a:ext cx="2752200" cy="1951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18650" y="1409792"/>
            <a:ext cx="2752200" cy="19512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Морфология щитовника мужского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690100" y="3457175"/>
            <a:ext cx="2311314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Вайи — сильно рассечённые листья
</a:t>
            </a:r>
            <a:pPr algn="l" indent="0" marL="0">
              <a:lnSpc>
                <a:spcPct val="100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щитовника мужского вайи достигают до метра в длину, сложноперисто разделённые, что обеспечивает эффективное освещение и фотосинтез.
</a:t>
            </a:r>
            <a:endParaRPr lang="en-US" sz="1241" dirty="0"/>
          </a:p>
        </p:txBody>
      </p:sp>
      <p:sp>
        <p:nvSpPr>
          <p:cNvPr id="15" name="Text 3"/>
          <p:cNvSpPr txBox="1"/>
          <p:nvPr/>
        </p:nvSpPr>
        <p:spPr>
          <a:xfrm>
            <a:off x="3512850" y="3457175"/>
            <a:ext cx="23112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Корневище и корни
</a:t>
            </a:r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Подземная часть представлена толстым корневищем с придаточными корнями, поддерживающими питание и рост растения.
</a:t>
            </a:r>
            <a:endParaRPr lang="en-US" sz="1369" dirty="0"/>
          </a:p>
        </p:txBody>
      </p:sp>
      <p:sp>
        <p:nvSpPr>
          <p:cNvPr id="16" name="Text 4"/>
          <p:cNvSpPr txBox="1"/>
          <p:nvPr/>
        </p:nvSpPr>
        <p:spPr>
          <a:xfrm>
            <a:off x="6335600" y="3457175"/>
            <a:ext cx="23112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Сорусы — органы спорангиев
</a:t>
            </a:r>
            <a:pPr algn="l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нижней стороне вай применяются сорусы — скопления спорангиев, где формируются споры для размножения.
</a:t>
            </a:r>
            <a:endParaRPr lang="en-US" sz="132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строения вай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вайи ежегодно отрастают из почек, что обновляет зелёную массу растения и способствует росту.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несут спорангии, участвуют в вегетативном размножении и обеспечивают фотосинтез, важнейший для жизнедеятельности папоротника.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Вайи могут быть длиной от 50 см до 3 м, особенно у тропических видов, обеспечивая большую площадь листа для фотосинтеза.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папоротников: чередование поколений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318272" y="2364581"/>
            <a:ext cx="2507456" cy="1793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Спорофит — это зрелое растение, способное образовывать споры. Мужественные и женские гаметофиты развиваются из спор в виде небольших зелёных заростков.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364581"/>
            <a:ext cx="2507456" cy="1793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происходит на гаметофите, после чего формируется зигота, дающая начало новому спорофиту, замыкая цикл развития растения.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папоротника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развития от спорофита до гаметофита и обратно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разнообразие папоротников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Азиатский регион лидирует по видам, в то время как Европа обладает наименьшим разнообразием, отражая климатические особенности.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папоротников распределены неравномерно, предпочтение отдают влажным и тёплым климатам, что влияет на их биогеографию.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Глобальный ботанический справочник, 2023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9882"/>
            <a:ext cx="4188378" cy="19510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5330" y="1410270"/>
            <a:ext cx="4186712" cy="19502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ниши и местообитания папоротниковидных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97803" y="3480620"/>
            <a:ext cx="3761683" cy="854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в тенистых лесах и на болотах
</a:t>
            </a:r>
            <a:pPr algn="ctr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прекрасно растут в тёмных, влажных лесах и на болотистых участках, где другие растения часто не выживают. Их крупные листья создают густой подлесок, защищая почву от пересыхания и способствуя развитию микроклимата.
</a:t>
            </a:r>
            <a:endParaRPr lang="en-US" sz="1292" dirty="0"/>
          </a:p>
        </p:txBody>
      </p:sp>
      <p:sp>
        <p:nvSpPr>
          <p:cNvPr id="11" name="Text 3"/>
          <p:cNvSpPr txBox="1"/>
          <p:nvPr/>
        </p:nvSpPr>
        <p:spPr>
          <a:xfrm>
            <a:off x="4784515" y="3480620"/>
            <a:ext cx="3761683" cy="854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Заселение каменистых расщелин и водных берегов
</a:t>
            </a:r>
            <a:pPr algn="ctr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папоротников обитают в узких каменистых расщелинах и по берегам водоёмов, где выдерживают изменения влажности и температуры. Они играют важную роль в укреплении почвы и предотвращении эрозии.
</a:t>
            </a:r>
            <a:endParaRPr lang="en-US" sz="113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папоротниковидных в лесных экосистемах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создают микроклимат, обеспечивая тень и повышенную влажность, что помогает выживанию мелких животных и насекомых в лесу.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Разлагаясь, папоротники обогащают почву гумусом, улучшая её плодородие и способствуя сохранению влаги для других растений.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растения уменьшают эрозию почвы, укрепляют её структуру и поддерживают разнообразие видов в лесных сообществах.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625" y="1410404"/>
            <a:ext cx="4117200" cy="19500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39725" y="1410404"/>
            <a:ext cx="4117200" cy="19500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форм: древесные и водные папоротники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800500" y="3425300"/>
            <a:ext cx="36021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древесные папоротники-гиганты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Австралии и Новой Зеландии растут древесные папоротники, достигающие до 20 метров в высоту. Их толстые стебли и широкие листья напоминают даже небольшие деревья в лесу.
</a:t>
            </a:r>
            <a:endParaRPr lang="en-US" sz="1373" dirty="0"/>
          </a:p>
        </p:txBody>
      </p:sp>
      <p:sp>
        <p:nvSpPr>
          <p:cNvPr id="12" name="Text 3"/>
          <p:cNvSpPr txBox="1"/>
          <p:nvPr/>
        </p:nvSpPr>
        <p:spPr>
          <a:xfrm>
            <a:off x="5042275" y="3425300"/>
            <a:ext cx="36219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папоротники и их роль в биологическом удобрении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виды, такие как азолла и сальвиния, плавают на поверхности прудов и рисовых полей. Они улучшают качество воды и используется для естественного удобрения почвы, повышая урожайность.
</a:t>
            </a:r>
            <a:endParaRPr lang="en-US" sz="137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и практическое значение папоротников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597803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популярны в ландшафтном дизайне и флорариумах благодаря своей декоративности и разнообразным формам.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784515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Корневища некоторых видов используются в народной и традиционной медицине для лечения кожных и желудочно-кишечных заболеваний.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97802" y="3620230"/>
            <a:ext cx="3761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азиатских странах молодые побеги папоротников (например, орляк) являются съедобным и полезным продуктом питания.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784515" y="3620230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виды папоротников служат индикаторами загрязнённости водоёмов и активно применяются в очистке воды.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9485" y="1599680"/>
            <a:ext cx="4118363" cy="211368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используемых видов папоротников и их применения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213747" y="1833982"/>
            <a:ext cx="3301603" cy="1657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Представлены виды с указанием основных способов их использования и регионов распространения.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адаптированы к разным условиям и широко используются в пищу, медицине и экологии по всему миру.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ботанических исследований и региональных справочников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в культуре, мифах и народных традициях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424291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 является символом тайны и знания в различных культурах, особенно у славян, где ему приписывают магические свойства и связь с природой.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215063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Согласно славянским легендам, цветок папоротника цветёт лишь в ночь на Ивана Купалу и приносит счастье и удачу тому, кто его найдёт.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Адаптационные особенности и механизмы выживания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Толстая и плотная кутикула на листовых поверхностях помогает папоротникам сохранять влагу и защищаться от пересыхания в неблагоприятных условиях.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позволяет растениям быстро заселять освободившиеся участки, обеспечивая устойчивость популяций.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Существуют виды с высокой засухо- и теневыносливостью, что даёт им возможность выживать в разнообразных природных зонах с переменной влажностью.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численности видов папоротников с Палеозоя до настоящего времени
</a:t>
            </a:r>
            <a:endParaRPr lang="en-US" sz="2971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спад после карбона, папоротники сохранили важное место в тропических экосистемах современности.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разнообразия папоротников пришёлся на карбоновый период, после чего численность снизилась из-за конкуренции с покрытосеменными растениями.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Палеоботанические исследования, 2021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деятельности человека и меры по охране папоротниковидных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3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Расчистка земель для сельского хозяйства и урбанизация приводят к уничтожению естественных местообитаний папоротников.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784515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водоёмов и изменения гидрорежима негативно влияют на водные и прибрежные виды папоротников.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7803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редкие папоротники включены в национальные Красные книги, что стимулирует развитие программ по их сохранению.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784515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Популяризация устойчивого сбора и выращивания декоративных и лечебных видов способствует сохранению природных популяций.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29516" y="0"/>
            <a:ext cx="3812418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475" y="1977628"/>
            <a:ext cx="4778400" cy="9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Папоротниковидные: древние растения с важной ролью
</a:t>
            </a:r>
            <a:endParaRPr lang="en-US" sz="2604" dirty="0"/>
          </a:p>
        </p:txBody>
      </p:sp>
      <p:sp>
        <p:nvSpPr>
          <p:cNvPr id="6" name="Text 1"/>
          <p:cNvSpPr txBox="1"/>
          <p:nvPr/>
        </p:nvSpPr>
        <p:spPr>
          <a:xfrm>
            <a:off x="337475" y="3177362"/>
            <a:ext cx="47784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Папоротниковидные - ключевые участники экосистем и культурного наследия. Их сохранение и разумное использование обеспечивают устойчивость природы и поддерживают биоразнообразие будущих поколений.
</a:t>
            </a:r>
            <a:endParaRPr lang="en-US" sz="136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2026-05-08T20:24:46Z</dcterms:created>
  <dcterms:modified xsi:type="dcterms:W3CDTF">2026-05-08T20:24:46Z</dcterms:modified>
</cp:coreProperties>
</file>