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Неоконсервативный поворот и возникновение информационного общества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1970-х–1980-е: меньше государства и больше рынка — и старт технологической информационной эпохи.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1970–2000-е годы стали переломом в мировой истории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1973 и 1979 годов, стагфляция и безработица подорвали кейнсианский подход с сильным вмешательством государства. Одновременно научно-техническая революция ускорила переход к постиндустриальной экономике, где знания, услуги и управление ими стали решающими.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неоконсервативного разворота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1970-х показали: масштабное регулирование и большие социальные расходы плохо справляются с ростом инфляции и дефицитов. Экономика теряла устойчивость, а доверие к прежним рецептам снижалось.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Усилились идеи свободного рынка и личной ответственности: конкуренция должна была «вытеснить» неэффективность, а снижение налоговой нагрузки — вернуть стимулы для инвестиций. В центре внимания оказалась гибкость экономики.
</a:t>
            </a:r>
            <a:endParaRPr lang="en-US" sz="107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фактором стала критика сильных профсоюзов и поиск способов повысить эффективность бизнеса. Реформы пытались восстановить рост в условиях международной конкуренции и меняющихся требований к производству.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неоконсерватизма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Неоконсерватизм ставил во главу угла частную собственность, свободное предпринимательство и рыночный механизм. Логика проста: там, где есть конкуренция, предприятия быстрее учатся работать лучше.
</a:t>
            </a:r>
            <a:endParaRPr lang="en-US" sz="1079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строились вокруг приватизации, дерегулирования и снижения налогов для бизнеса и состоятельных граждан. При этом ожидалось, что уменьшение издержек ускорит обновление технологий и приток инвестиций.
</a:t>
            </a:r>
            <a:endParaRPr lang="en-US" sz="1089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 уходило из жизни страны полностью: сохранялись сильные позиции в обороне, правопорядке и внешней политике. Таким образом, «рынок» дополнялся гарантиями безопасности.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социальной сфере акцент смещался с коллективных гарантий на личную инициативу и индивидуальную ответственность. Система должна была не столько «удерживать» результат, сколько давать человеку возможность действовать.
</a:t>
            </a:r>
            <a:endParaRPr lang="en-US" sz="10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«Правый поворот»: когда инфляция стала политическим вызовом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Рейган руководил США в 1981–1989 годах, а Маргарет Тэтчер вела Великобританию как премьер-министр в 1979–1990 годах. Их курс связывают с монетаристскими подходами и борьбой с инфляцией через ужесточение дисциплины и перестройку экономических стимулов. Визуально это — не только политики, но и реформаторский контраст в промышленности и финансах.
</a:t>
            </a:r>
            <a:endParaRPr lang="en-US" sz="1073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 напряжение вокруг профсоюзов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этих лидеров включали приватизацию и ограничение влияния профсоюзов, что меняло баланс сил в экономике. На иллюстрациях эпохи часто рядом оказываются фабрики, биржевые сюжеты и уличные протесты. Такой конфликт отражал столкновение «старой» модели социальной защищенности и «новой» ставки на эффективность рынка.
</a:t>
            </a:r>
            <a:endParaRPr lang="en-US" sz="1148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Рональд Рейган и Маргарет Тэтчер как символы эпохи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048" y="1480186"/>
            <a:ext cx="4923953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Кейнсианская и неоконсервативная модели: основные различия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признакам: роль государства, налоги, социальные расходы и регулирование, а также где видят источник экономического роста.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не только в мерах, но и в приоритете: кейнсианство стремится удержать социальную стабильность, а неоконсерватизм — повысить гибкость рынка и экономическую эффективность.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Учебно-аналитическая компоновка на основе общих характеристик моделей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информационное общество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научных разработок и технологических шагов, приведших к массовой цифровой повседневности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на основе качественных этапов (точные числа для конкретных стран не указаны).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инфраструктуры в конце XX 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«разовый скачок», а последовательное расширение цифровой среды: от техники к сетям, а затем — к повседневным сервисам.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соединяются вычисления и коммуникации, информация перестает быть вспомогательной и превращается в инфраструктурный ресурс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основы информационного общества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Микропроцессоры и компьютерная мощность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Удешевление вычислений сделало возможной массовую обработку данных. Компании и государственные структуры быстрее автоматизировали рутинные операции и принимали решения на основе информации.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Оптоволоконная связь и скорость 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Оптоволокно и новые каналы резко повышали пропускную способность. Это улучшало обмен данными между офисами, производственными площадками и сервисами на больших расстояниях.
</a:t>
            </a:r>
            <a:endParaRPr lang="en-US" sz="1036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расширили географию связи и помогли связать удаленные регионы. В результате цифровая среда становилась доступнее не только для крупных центров.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и программное обеспечение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поиск информации стали организованными и управляемыми через ПО. Бизнес получил инструменты для учета, прогнозирования и координации в разных странах.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труда и занятости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доля промышленного труда уменьшалась, а занятость смещалась в услуги, финансы, образование, медиа, управление и ИТ. Экономика всё больше требовала людей, умеющих работать с информацией.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Росло число гибких форм занятости: временных контрактов, частичной занятости, проектов и удаленных форм работы. Для многих это означало больше мобильности, но и большую неопределенность.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Повышался спрос на навыки работы с данными, коммуникацией, языками и цифровыми инструментами. Фабричная модель уступала более мобильной структуре трудовых отношений, зависящей от знаний.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постиндустриальной занятости; точные проценты в разных странах различались. Для учебных материалов обычно используются агрегированные оценки Всемирного банка и ОЭСР.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 постиндустриальной экономике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занятость в промышленности и сельском хозяйстве сокращалась, а сфера услуг росла. Параллельно увеличивалась доля специалистов, чей труд основан на знаниях и обработке информации.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рост обеспечивала не «масса рабочих мест на фабрике», а квалификация и интеллектуальные функции, связанные с технологиями, управлением и коммуникациями.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потребления и новая медиасреда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реклама и «культура образов»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рекламные кампании и музыкальные форматы сделали образ жизни публичной темой. Бренды, стиль и потребительские привычки стали частью повседневной идентичности городского населения и молодежи.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ранний интернет: переход к интерактивности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компьютерными играми и позже интернетом развивалась культура быстрого обмена впечатлениями. Появилась привычка выбирать, скачивать и обсуждать контент, а значит — учиться в медиасреде через практику.
</a:t>
            </a:r>
            <a:endParaRPr lang="en-US" sz="11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как следствие экономических и технологических изменений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торговых барьеров и рост международной торговли усилили связь экономик разных стран. Транснациональные корпорации организовывали цепочки поставок так, чтобы производство и сбыт работали на единую стратегию.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все чаще переносили в регионы с более дешевой рабочей силой. При этом управление, дизайн, финансы и исследования оставались в крупных центрах капитала, где концентрировались специалисты и ресурсы.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либерализация ускорила движение капитала и увеличила взаимозависимость рынков. Инвестиционные решения стали быстрее «перетекать» между странами, усиливая как возможности, так и риски кризисов.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глобализация стала одновременно результатом политического курса, опирающегося на рыночные механизмы, и условием для развития информационной экономики. Без сетей и данных масштабирование было бы менее эффективным.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рыночные реформы ускорили цифровую экономику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«реформы → конкуренция → технологии» (банки, промышленность, связь, услуги)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938" y="787575"/>
            <a:ext cx="4364124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 в 1970–2000-е годы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фиксирует, как менялись ключевые сферы жизни и какие социальные последствия сопровождали сдвиг от индустриальной логики к информационной.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периода — власть ресурсов постепенно переходит от фабрик и сырья к информации, навыкам и сетям, которые ускоряют развитие и меняют социальные ожидания.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таблица по характерным процессам конца XX века (структурные тренды по международным обзорам).
</a:t>
            </a:r>
            <a:endParaRPr lang="en-US" sz="6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концептуального сравнения факторов (сырьё, капитал, труд, информация) по материалам по экономике постиндустриального периода; точные доли зависят от страны и методики.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новый ресурс власти и конкуренции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информационной экономике выигрывают те, кто быстрее обрабатывает данные и обеспечивает устойчивые каналы коммуникации. Поэтому медиакомпании, технологические корпорации и финансовые центры усиливали влияние.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«информационного фактора» означает: конкурентоспособность смещается к доступу к знаниям, инфраструктуре и способности внедрять инновации.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 неоконсервативного курса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 разрыв в доходах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Повышая гибкость рынка труда, реформы усилили различия между высококвалифицированными работниками и занятыми в менее оплачиваемых секторах. Социальная защищенность стала сильнее зависеть от позиции человека на рынке.
</a:t>
            </a:r>
            <a:endParaRPr lang="en-US" sz="1154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Деиндустриализация старых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роли промышленного производства особенно болезненно затронуло прежние индустриальные центры. Часть людей столкнулась с потерей стабильной работы и необходимостью менять профессию.
</a:t>
            </a:r>
            <a:endParaRPr lang="en-US" sz="1141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прежних гарантий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роль государства в социальных расходах сокращалась, риски увольнений и нестабильности ощущались сильнее. В некоторых странах возрастала доля временных и более неустойчивых форм труда.
</a:t>
            </a:r>
            <a:endParaRPr lang="en-US" sz="1141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не всегда равна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показал: экономические результаты могут улучшаться без автоматического восстановления социальной справедливости. Следовательно, важны механизмы смягчения последствий реформ для уязвимых групп.
</a:t>
            </a:r>
            <a:endParaRPr lang="en-US" sz="1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в повседневной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в школах, электронная почта, банкоматы и мобильные телефоны изменили обучение, работу и общение. Данные стало проще передавать и хранить, а привычные действия требовали цифровой грамотности.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телевидение и ранние интернет-сервисы расширили выбор контента и ускорили обмен сообщениями. Технологии постепенно перестали восприниматься как редкая новинка и стали частью ежедневного планирования и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перехода к новой эпохе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Неоконсервативный поворот завершил послевоенный компромисс, опиравшийся на широкие социальные гарантии и активное государственное регулирование. В результате менялись правила игры для бизнеса и рынка труда.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XX века изменились структура занятости, модели потребления и международные связи. Переход оказался центральной характеристикой современной истории: мир стал более динамичным и глобально связанным.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закрепило иной тип развития: знания, коммуникации и технологии стали ключевыми факторами прогресса. Это повлияло не только на экономику, но и на способы организации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рынок, технологии и новая социальная реальность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Неоконсервативные реформы изменили роль государства и ускорили глобальную конкуренцию. Технологическая революция создала информационное общество, где решающими стали сети, данные и знания, а социальное неравенство выросло.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2026-05-11T13:46:58Z</dcterms:created>
  <dcterms:modified xsi:type="dcterms:W3CDTF">2026-05-11T13:46:58Z</dcterms:modified>
</cp:coreProperties>
</file>