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Court: основная идея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 суде для сверстников, решая незначительные правонарушения.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тинейджерских судов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возник в США конца XX века, отвечая на рост подростковой преступности и сложности традиционной ювенальной юстиции. Система признана эффективной и распространяется по миру как альтернатива классическому суду.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ответственности через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сосредоточен на восстановительной справедливости, где подростки осознают последствия своих действий и принимают ответственность перед сообществом. Такой подход стимулирует зрелое понимание права и морали.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адаптация и ресоциализация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помогает молодым правонарушителям вернуться к нормальной жизни, снижая уровень изоляции и поддерживая процессы интеграции в коллектив через позитивное влияние сверстников.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правовой грамотности и гражданской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суде развивает навык взаимодействия с правовой системой, стимулируя подростков лучше разбираться в законах и формировать устойчивое уважение к общественным нормам.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 тинейджерских судов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Teen Court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Обвиняемый подросток и его родители принимают участие, обеспечивая диалог и ответственность с семейной стороны.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выступают в ролях жюри, адвокатов и прокуроров, что способствует взаимному обучению и пониманию.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— профессиональные юристы и специалисты пробации — контролируют соблюдение процедур и поддерживают качество судопроизводства.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Секретари и кураторы обеспечивают организационную поддержку, отвечая за документацию и безопасность во время слушаний.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дел, рассматриваемых Teen Court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занимается лёгкими правонарушениями: мелкими кражами, нарушением школьных правил и мелким хулиганством. Это позволяет направить процесс в образовательное русло без обвинений в серьёзных преступлениях.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рассмотрение не принимаются дела, связанные с насилием, наркотиками или угрозой жизни, что гарантирует безопасную и посильную нагрузку на участников тинейджерского суда.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рассмотрения дела в Teen Court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и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или полиция направляют дело в Teen Court, родители и подросток подтверждают согласие на участие.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 разбирательство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Подростки-участники проводят слушание с процедурой заслушивания обвинения и защиты.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Судьи-жюри формируют решение, назначающее восстановительные меры и обязательства.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Обвиняемый выполняет меры, а кураторы следят за исполнением и закрывают дело с отчётом.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Teen Court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фиксации нарушения до закрытия дела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Извинения и общественные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Обвиняемые пишут извинительные письма или участвуют в работах на благо сообщества, восстанавливая доверие и осознавая последствия поступков через действия.
</a:t>
            </a:r>
            <a:endParaRPr lang="en-US" sz="1061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тренинговые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посещают тренинги по социальным навыкам и тематические лекции, что помогает скорректировать поведение и повысить уровень зрелости.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 письменные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эссе о происшествии стимулирует саморефлексию и личностный рост, укрепляя понимание ответственности и правил общества.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наказаний и восстановительных мер Teen Court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Teen Court и традиционного суда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различий в составе, характере наказаний, статистике и вовлечённости подростков.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уменьшает рецидивизм и активнее вовлекает подростков, что способствует лучшей социальной адаптации.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молодёжный суд США,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Juvenile Justice Review, 2015-2020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рецидивизма среди подростков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заметное снижение повторных правонарушений после участия в Teen Court по сравнению с традиционным судом.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эффективно снижает уровень рецидивизма среди подростков почти в четыре 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системы Teen Court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Teen Court позволяет значительно снизить уровень рецидивизма среди подростков, предлагая альтернативу традиционному наказанию через участие сверстников в процессе восстановления справедливости.
</a:t>
            </a:r>
            <a:endParaRPr lang="en-US" sz="1097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Вовлеченность сверстников в судебный процесс повышает доверие молодежи к правовой системе и укрепляет уважение к законам благодаря прозрачности и равноправному диалогу.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работе суда развивает у подростков навыки аргументированного мышления, чувство социальной ответственности и понимание значимости справедливого участия в коллективе.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 воспитательная функция Teen Court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просвещение и навыки дебатов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изучают основные юридические термины и принципы, что способствует развитию навыков публичных выступлений и ведения дебатов, укрепляя умение чётко и логично излагать свои мысли.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гражданской позиции и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участие в процессе формируется уважение к правам человека и закону, что способствует развитию гражданской самосознательности и способствует повышению школьной культуры и ответственности внутри молодежного сообщества.
</a:t>
            </a:r>
            <a:endParaRPr lang="en-US" sz="10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ограничения системы Teen Court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риск давления сверстников на участников суда, что может привести к эффекту «группового мышления» и снижению объективности принимаемых решений.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диапазон рассматриваемых дел — только незначительные правонарушения, что исключает возможность применения этой модели к более серьёзным преступлениям среди подростков.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профессионального опыта у подростков, выступающих в роли судей и адвокатов, может влиять на качество и справедливость вынесенных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прав обвиняемых в Teen Court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получают право на защиту и возможность полностью понять суть обвинений, что обеспечивает прозрачность и сознательное участие в процессе.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Процессуальные права включают право излагать свою позицию, задавать вопросы и осознавать последствия выбранных восстановительных мер.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участие взрослых специалистов и преподавателей повышает качество контроля за корректностью процедур и защищает интересы обвиняемого.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Вовлеченность родителей гарантирует дополнительную поддержку подросткам, укрепляя доверие к системе и обеспечивая соблюдение их прав.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Молодежные суды с участием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действует Youth Court, где подростки принимают активное участие в рассмотрении дел ровесников. Модель адаптирована под местные традиции и способствует развитию правосознания среди молодежи.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Peer Court как альтернатива традиционной юстиции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Peer Court даёт возможность молодым людям участвовать в восстановительных процедурах, что снижает нагрузку на обычные суды и помогает подросткам реабилитироваться через сообщества сверстников.
</a:t>
            </a:r>
            <a:endParaRPr lang="en-US" sz="893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Комитеты молодежной юстиции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Youth Justice Committees объединяют подростков и взрослых для совместного решения вопросов менее серьёзных преступлений, обеспечивая интеграцию восстановительных практик в ювенальную систему.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Адаптация модели для местных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ЮАР модели Teen Court используются в контексте борьбы с социальными проблемами и направлены на вовлечение молодежи в обеспечение справедливости, учитывая культурные и социальные особенности региона.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 внедрения Teen Court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молодёжный суд США, 2018-2022 гг.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об эффективности Teen Court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участие в Teen Court улучшает не только юридическую осведомленность, но и социальное поведение подростков.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удовлетворённости и снижение рецидивизма подтверждают положительное влияние модели на реабилитацию молодежи.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и личные отзывы участников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Сиэтле внедрение Teen Court привело к снижению повторных нарушений на 45%. Участники отмечают повышение уверенности и развитие лидерских навыков благодаря практическому опыту в суде.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отзывы подростков подчеркивают улучшение отношения к учёбе и законопослушанию, а также формирование позитивного взгляда на работу судебной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дальнейшего развития моделей Teen Court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программы на сельские территории позволит охватить большее число подростков, для которых доступ к традиционным ювенальным структурам ограничен.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психологической поддержки и менторских программ усилит влияние Teen Court на комплексную реабилитацию и развитие социальной ответственности.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онлайн-слушаний создаст гибкие возможности для участия и обучения в судебной деятельности удалённых школ и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Teen Court в современной профилактической системе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эффективно снижает преступность среди молодежи, предлагая альтернативный путь разрешения конфликтов и нарушение правонарушений.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уменьшает нагрузку на традиционную ювенальную систему, позволяя сосредоточить ресурсы на более серьёзных делах.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подростков в процесс формирования справедливого решения способствует формированию законопослушного поведения и социальной ответственности.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Teen Court в профилактические программы способствует укреплению общественной гармонии и снижению социальной напряжённости на местном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справедливости и ресоциализации: итоговая оценка Teen Court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сочетает справедливое наказание с задачами ресоциализации, снижая рецидивизм и укрепляя гражданское сознание, несмотря на существующие вызовы и риски предвзятости в системе.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2026-05-07T20:24:37Z</dcterms:created>
  <dcterms:modified xsi:type="dcterms:W3CDTF">2026-05-07T20:24:37Z</dcterms:modified>
</cp:coreProperties>
</file>