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ядерный аппарат — ключевые темы и актуальность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центральная управляющая система клетки, хранящая генетическую информацию.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к пониманию ядра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ядро описал Роберт Броун в 1831 году. В XX веке раскрылись его функции хранения генетического материала. Современные исследования связывают ядро с основными биологическими процессами и заболеваниями.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клеток по наличию ядра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обладают оформленным ядром, окружённым мембраной, что обеспечивает изоляцию и регуляцию генетического материала.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зрелые эритроциты ядра не имеют, что отражает упрощённую организацию и особенности их жизнедеятельности.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число ядер варьируются: многоядерные мышечные волокна и лейкоциты с сегментированными ядрами иллюстрируют функциональное 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ядерного аппарата клетки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ядерную оболочку с порами, хроматин — комплекс ДНК с белками, ядрышко, где синтезируются рибосомные субъединицы, и нуклеоплазму — гель с ферментами.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компоненты обеспечивают хранение и защиту генетической информации, регуляцию экспрессии генов и синтез белка, что критически важно для жизнедеятельности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формы ядер в клетках различных тканей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ядра соответствуют функциональной нагрузке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лимфоцитах ядро обычно круглое и занимает значительную часть клетки, что связано с активной ролью в иммунной реакции. Размер варьируется от 5 до 25 мкм.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Двуядерность гепатоцитов как адаптация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печени часто содержат два или более ядра, что связано с их высокой метаболической активностью и необходимостью увеличенного синтеза белков.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ядра отражает специализацию клетки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имеют сегментированное ядро, что облегчает их движение в ткани. Мышечные клетки содержат вытянутые ядра, подстраиваясь под структуру волокон.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 функции ядерной оболочки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мембрана связана с шероховатой эндоплазматической сетью и покрыта рибосомами, что способствует синтезу белков.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 в оболочке служат каналами для избирательного транспорта молекул между ядром и цитоплазмой, обеспечивая обмен ионов и макромолекул.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состоит из внешней и внутренней мембран, образующих перинуклеарное пространство толщиной около 20–40 нм.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сохраняет целостность генетического материала и регулирует взаимодействие ядра с цитоплазмой.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нуклеоплазмы и внутренних компонентов ядра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Нуклеоплазма — это полужидкий матрикс, где сосредоточены ферменты, нуклеотиды и белки, необходимые для синтеза и репарации РНК и ДНК.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проходит сборка рибосомных субъединиц и организация функциональных ядерных компонентов для эффективного обмена материалами.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Нуклеоплазма обеспечивает распределение и структурное разделение элементов ядра, что поддерживает его биохимическую активность.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Хромосомы: строение, количество и значение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компактно упакованной ДНК и белков, становятся заметны в световом микроскопе при делении клетки и обеспечивают стабильность генома.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46 хромосом (23 пары), которые ответственны за хранение генов, определение пола и наследование признаков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включает 22 пары аутосом и 1 пару половых хромосом, формируя полный набор генетической информации организма.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человека: число и структура хромосом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числе или структуре хромосом вызывают наследственные заболевания, подчёркивая важность стабильности кариотипа.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генетика человека,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— строение и функции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— немембранная структура, количество которой варьируется от одного до пяти в зависимости от активности клетки.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формирование связано с действием ядрышковых организаторов хромосом и отражает биосинтетическую активность клетки.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заключается в синтезе рибосомальной РНК и сборке рибосомных субъединиц, необходимых для белкового синтеза.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ядерного аппарата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и её функция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состоит из двух мембран с порами, которые регулируют обмен молекул между ядром и цитоплазмой, создавая защиту для генетического материала внутри ядра.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элементы ядра
</a:t>
            </a:r>
            <a:endParaRPr lang="en-US" sz="1393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содержит ДНК и белки-гистоны, ядрышко осуществляет сборку рибосомных компонентов, а нуклеоплазма поддерживает внутреннюю среду и ферментативные процессы в ядре.
</a:t>
            </a:r>
            <a:endParaRPr lang="en-US" sz="12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задачи ядерного аппарата клетки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аппарат хранит и защищает наследственную информацию, обеспечивая её целостность и стабильность на протяжении жизненного цикла клетки.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передачу генетического материала во время деления, гарантируя правильное копирование и распределение ДНК дочерним клеткам.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РНК происходит внутри ядра, что обеспечивает передачу информации для последующего белкового синтеза в цитоплазме.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ядро контролирует клеточный цикл и поддерживает структуру хромосом, одновременно обеспечивая сборку рибосом в ядрышке.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ядерной оболочки и молекулярный транспорт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состоит из наружной и внутренней мембран, с внешней, взаимодействующей с эндоплазматическим ретикулумом. Она служит барьером и интерфейсом между ядром и цитоплазмой.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многочисленные ядерные поры происходит контролируемый транспорт макромолекул, включая мРНК и белки, что важно для регуляции синтеза белка и совместной работы клеточных компонентов.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типы хроматина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Гетерохроматин — структурная поддержка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Гетерохроматин — это более плотно упакованные участки ДНК, выполняющие функции защиты генома и поддержки его стабильности, а также служит резервом неактивной наследственной информации.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— активная форма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представляет собой менее плотную структуру хроматина, в которой располагаются активно экспрессируемые гены. Он обеспечивает транскрипцию и регуляцию ядерных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 и транспорт веществ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 — это белковые комплексы, обеспечивающие избирательный транспорт молекул между ядром и цитоплазмой, поддерживая тем самым обмен информацией и ресурсами.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пор коррелирует с метаболической активностью клетки: в активных клетках их значительно больше, что ускоряет процессы синтеза белка и регуляции функциональности.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Клиническое значение и патологии ядерного аппарата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строения ядерного аппарата служат маркерами онкологических заболеваний, помогая выявить злокачественные трансформации на клеточном уровне.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болезни, такие как синдром Дауна, связаны с изменениями в кариотипе и ядерных структурах, что оказывает влияние на физиологию и развитие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анализ ядра используется в цитологии и гематологии для диагностики и прогнозирования различных патологических состояний, улучшая клиническое обследование.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структурных и функциональных особенностей ядер эукариот и прокариот.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ядер эукариот и прокариот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ядра с мембраной является основным отличием эукариот, обеспечивающим более сложную организацию и регуляцию генома.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клетки: учебник, 2022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ядерного аппарата в клеточном цикле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 восстановление ядерной оболочки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митоза ядерная оболочка разрушается, обеспечивая доступ хромосом к делительному аппарату. После деления в телофазе формируются новые оболочки вокруг дочерних ядер для возобновления функций.
</a:t>
            </a:r>
            <a:endParaRPr lang="en-US" sz="1226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и деконденсация хроматина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профазе митоза хроматин конденсируется в компактные хромосомы, что облегчает их распределение. По завершении митоза происходит деконденсация, возвращая ДНК к функциональному состоянию.
</a:t>
            </a:r>
            <a:endParaRPr lang="en-US" sz="12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ядерного аппарата клетки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 позволяют детально изучать морфологию ядра и его компонентов, обеспечивая визуализацию структур на разных уровнях разрешения.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методы, включая иммунноокрашивание и секвенирование ДНК, дают возможность оценить функциональное состояние ядерных компонентов и выявлять патологические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ядерного аппарата раскрывает принципы генетической регуляции и открывает новые пути для медицинских инноваций. Продолжение исследований важно для развития биологии и здравоохранения.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2026-05-10T07:22:47Z</dcterms:created>
  <dcterms:modified xsi:type="dcterms:W3CDTF">2026-05-10T07:22:47Z</dcterms:modified>
</cp:coreProperties>
</file>