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 ее последствия: переломный этап российской истории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1917–1922 годы: борьба за власть, общественный раскол и долгий путь к восстановлению.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конфликта после 1917 года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февраля 1917-го монархия пала, но двоевластие не исчезло. Октябрь закрепил власть большевиков, однако противоречия остались. Брестский мир, распад армии, земельные перемены и сбои снабжения к лету 1918-го превратили спор о власти в войну.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25" y="1412329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12" y="2077064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25" y="2801706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425" y="4201648"/>
            <a:ext cx="511200" cy="4089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силы гражданской войны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Опирались на Советскую власть, большевистскую партию, мобилизацию и контроль ключевых центров. Единый политический центр позволял быстрее принимать решения и удерживать коммуникации между фронтом и тылом.
</a:t>
            </a:r>
            <a:endParaRPr lang="en-US" sz="854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Объединяло бывших царских офицеров, монархистов, кадетов и часть умеренных социалистов. Общей программы не было, поэтому цели и методы заметно расходились внутри самого лагеря.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движение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Выступали против принудительных изъятий и давления властей. Отряды действовали в разных регионах, а требования крестьян отражали борьбу за контроль над хлебом и землей.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повстанцы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Стремились к автономии или независимости, из-за чего конфликт приобрел множество линий фронта. На окраинах требовались не только победы, но и признание политических прав регионов.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Иностранное присутствие усиливало напряжение и расширяло масштабы боевых действий. На территориях бывшей империи это порождало новые альянсы, конкуренцию правительств и ускоряло распад старых структур.
</a:t>
            </a:r>
            <a:endParaRPr lang="en-US" sz="863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Интервенты и внешнее вмешательство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войны 1918–1922 годов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логика перехода от формирования фронтов к завершающему укреплению власти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всё чаще испытывали нехватку хлеба, топлива и промышленных товаров. Заводы останавливались из-за отсутствия сырья и рабочей силы, а железные дороги работали с перебоями. Люди узнавали о поставках из слухов и записей в очередях.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топливо и транспорт: дефицит становится привычным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Денежное обращение обесценивалось, поэтому обычные покупки превращались в лотерею. Распространялись карточные системы, контроль над распределением усиливался. Чтобы выжить, семьи экономили на самом необходимом и искали заменители.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обесценивающиеся деньги и карточки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людей покидали районы боевых действий, появлялись беженцы и перемещенные семьи. На улицах росло число беспризорных детей, а очереди за продовольствием тянулись часами. Разруха затрагивала и городские центры, и окраины.
</a:t>
            </a:r>
            <a:endParaRPr lang="en-US" sz="1023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Беженцы и беспризорность: разрыв социальных связей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 условиях войны и разрухи
</a:t>
            </a:r>
            <a:endParaRPr lang="en-US" sz="18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828" y="1531350"/>
            <a:ext cx="2902743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гражданской войны для населения и хозяйства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исследований и учебных материалов по периоду 1918–1922 годов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последствий показывает, как война подорвала и людей, и экономику, и повседневную жизнь.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затронула сразу несколько систем: демографию, производство, снабжение и социальную инфраструктуру. Поэтому восстановление растянулось и требовало смены политики.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Резче всего проседали отрасли, зависящие от угля, металла и устойчивого снабжения. Железные дороги становились «узким горлом», из‑за чего экономика не могла связать тыл и фронт.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промышленности, сельского хозяйства и транспорта
</a:t>
            </a:r>
            <a:endParaRPr lang="en-US" sz="2131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в промышленности и перевозках усиливал продовольственный кризис. Частичное улучшение в 1921-м не означало восстановления прежней производственной основы.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по показателям 1913, 1917, 1920, 1921 годов в исторической статистике (точные методики подсчёта различаются в зависимости от источника)
</a:t>
            </a:r>
            <a:endParaRPr lang="en-US" sz="7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лежали продразверстка, национализация крупной промышленности и запрет свободной торговли, а также централизованное распределение ресурсов. Это обеспечивало приоритет обороне и снабжению власти.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эффект поддерживал тыл в условиях чрезвычайной войны, но ослаблял стимулы производить и продавать. Крестьянство воспринимало изъятия как давление, что усиливало сопротивление.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всё больше уходила в режим принуждения: крепли трудности снабжения, расширялся черный рынок. Военный коммунизм оказался ответом на кризис, а не устойчивой моделью развития.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военного коммунизма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и белый террор как часть войны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красные, и белые стороны применяли расстрелы, заложничество, аресты и карательные операции. Насилие использовалось как инструмент контроля и наказания за реальные или предполагаемые угрозы.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террор связывали с защитой революционной власти и подавлением политических противников. Особенно усиливалось пресечение выступлений после покушений и волнений против большевиков.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террор сопровождал наступления белых армий и месть сторонникам советской власти. В условиях хаоса ответственность часто распределялась по признаку принадлежности к лагерю, а не по конкретным действиям.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насилия сделала конфликт системным: ожесточение накапливалось и передавалось от боя к бою. Раскол общества углублялся, а доверие между группами почти исчезало.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восстания и «третья сила»
</a:t>
            </a:r>
            <a:endParaRPr lang="en-US" sz="2261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— раннее усиление сопротивления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продразверстке постепенно превращается в массовые выступления. В деревне растет ожидание перемен: прекращения изъятий и возможности распоряжаться результатами труда.
</a:t>
            </a:r>
            <a:endParaRPr lang="en-US" sz="1285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 — пик антибольшевистских выступлений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восстания вспыхивают в Тамбовской губернии, Поволжье, Сибири и на Украине. Тамбовское движение становится одним из самых масштабных антибольшевистских процессов деревни.
</a:t>
            </a:r>
            <a:endParaRPr lang="en-US" sz="1282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1921–1922 — подавление и уроки «третьей силы»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Правительству приходится концентрироваться на подавлении очагов сопротивления, а не только на фронтах. Эти события показывают, что гражданская война имела глубокую социальную основу, а не сводилась к двум лагерям.
</a:t>
            </a:r>
            <a:endParaRPr lang="en-US" sz="11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Украина, Кавказ, Прибалтика, Финляндия и Средняя Азия стали ареной борьбы за собственную государственность. На этой территории сталкивались проекты автономии и независимости, а также интересы разных центров власти.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регионов провозглашала независимые правительства, другие втягивались в войну между вооружёнными силами и политическими структурами. Поэтому гражданская война имела не только «фронтовую», но и внутриполитическую динамику.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прежней имперской системы заметно ускорился именно в годы войны: старые связи рушились быстрее, чем возникали новые. При этом постепенно формировались предпосылки будущего федеративного устройства.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окраины и распад имперского пространства
</a:t>
            </a:r>
            <a:endParaRPr lang="en-US" sz="18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Отъезд из России часто происходил в условиях неопределённости: семьи собирались в считанные дни, документы и билеты превращались в главную ценность. Образ пароходов и портовых очередей передаёт главное чувство — надежду на спасение и страх будущего.
</a:t>
            </a:r>
            <a:endParaRPr lang="en-US" sz="922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в порту: пароходы и тревожное ожидание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случаях эмигранты начинали путь в лагерах и временных пунктах размещения, где бытовые трудности накладывались на психологическое напряжение. Константинополь становился символом перехода: «остановка» превращалась в точку отсчёта новой жизни.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и лагеря беженцев: временный дом без уверенности
</a:t>
            </a:r>
            <a:endParaRPr lang="en-US" sz="1116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переселенцев были офицеры, чиновники, учёные, писатели, инженеры и их семьи. Эмигрантские центры складывались как сеть, где сохранялись язык, память и профессиональные навыки. В визуальном ряду уместны портреты и сцены повседневной адаптации.
</a:t>
            </a:r>
            <a:endParaRPr lang="en-US" sz="92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Берлин, Прага, Белград, Харбин: когда изгнание становилось общиной
</a:t>
            </a:r>
            <a:endParaRPr lang="en-US" sz="1053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через границу: как рождалось русское зарубежье
</a:t>
            </a:r>
            <a:endParaRPr lang="en-US" sz="17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менялась по регионам: там, где советская власть контролировала снабжение и транспорт, практическая зависимость оказывалась сильнее абстрактных лозунгов.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часть населения поддержала большевиков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решающую роль играли одновременно обещания и реальная управляемость территории: идеология работала вместе с административной силой.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причинам поддержки; точные количественные доли по единому реестру недоступны, используется качественная «карта значимости».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победили красные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опирались на центральные районы, где сохранялись ключевые производственные мощности, железные дороги и складская инфраструктура. Это облегчало снабжение фронта и организацию управления.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красных имелось единое политическое руководство и более выстроенная система командования. Партия обеспечивала мобилизацию, идеологическую связность и дисциплину в условиях постоянных потерь.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движение оказалось разобщённым: командование действовало неодинаково, а социальная программа не успевала отвечать запросам деревни. На этом фоне красные закрепляли преимущество через контроль коммуникаций.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907" y="1515502"/>
            <a:ext cx="2778186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красных и белых сил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истории России (сравнительный анализ характеристик сторон в 1918–1922 гг.).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две стороны по четырём параметрам и показывает, почему устойчивость красных опиралась на более прочную организационную и социальную базу.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организации и территориальной опоре усиливали друг друга: единое руководство и управляемые ресурсы снижали «провалы» снабжения, в то время как разобщённость белых мешала устойчивости.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войны и переход к НЭПу
</a:t>
            </a:r>
            <a:endParaRPr lang="en-US" sz="2483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 год: голод и истощение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столкнулась с катастрофическими продовольственными трудностями, а социальное напряжение усилилось после Кронштадтского восстания. Продолжение прежних чрезвычайных мер стало угрожать управляемости государства.
</a:t>
            </a:r>
            <a:endParaRPr lang="en-US" sz="1355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НЭП: начало восстановления через гибкость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экономическая политика предполагала частичный отход от военного коммунизма и допуск «рыночных» механизмов в ограниченных формах. Это делало восстановление хозяйства более реалистичным и устойчивым.
</a:t>
            </a:r>
            <a:endParaRPr lang="en-US" sz="1292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1921 года: политическое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на смену экономической политики оформился как ответ на кризис. Отказ от логики «временной войны» должен был дать возможность восстановить производство и сократить давление на деревню.
</a:t>
            </a:r>
            <a:endParaRPr lang="en-US" sz="12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наиболее пострадавших районах люди перемещались массово: беженцы искали еду и безопасность, а дороги превращались в «коридоры» распространения эпидемий.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войны: голод, миграции, беспризорность
</a:t>
            </a:r>
            <a:endParaRPr lang="en-US" sz="1946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связь демографического и санитарного кризиса: миграции усиливали риски болезней, а голод снижал сопротивляемость населения.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 общеизвестным характеристикам периода 1920–1922 годов; точные сопоставимые показатели по всем сериям в одном формате отсутствуют.
</a:t>
            </a:r>
            <a:endParaRPr lang="en-US" sz="7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закрепилась в литературе, кино, мемуарах и учебниках как символ разрыва между «своими»: семейные истории нередко переплетались с партийным выбором и насилием.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культурной памяти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Чапаева, белой эмиграции и описания красного и белого террора стали узнаваемыми сюжетами. Они помогли превратить сложные события в понятные массовому читателю линии повествования.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советскую эпоху память о войне чаще связывали с официальной идеологией и героизацией победы большевиков. Тональность рассказов о поражениях и трагедиях отличалась от позднейших оценок.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постсоветское время интерес к теме усилился: войну воспринимают как опыт трагического выбора, где действовали разные мотивы и стратегии. История всё чаще обсуждается через судьбы людей и их взаимное непонимание.
</a:t>
            </a:r>
            <a:endParaRPr lang="en-US" sz="11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
</a:t>
            </a:r>
            <a:pPr algn="l" indent="0" marL="0">
              <a:lnSpc>
                <a:spcPct val="115000"/>
              </a:lnSpc>
              <a:buNone/>
            </a:pPr>
            <a:r>
              <a:rPr lang="en-US" sz="1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год была закреплена новая форма государственного устройства, определившая дальнейшую логику власти.
</a:t>
            </a:r>
            <a:endParaRPr lang="en-US" sz="3563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СССР в 1922 году стало политическим «каркасом» для последующих десятилетий: централизация и контроль, усиленные опытом войны, закрепились в управленческой модели.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Конституционно-правовая история образования СССР, 1922 год.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 высокая историческая цена
</a:t>
            </a:r>
            <a:endParaRPr lang="en-US" sz="2613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стала переломом, который определил устройство, границы и дальнейший курс советского государства. Победа большевиков открыла новый этап, но сопровождалась разрухой, голодом, эмиграцией и глубоким расколом общества.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2026-05-11T14:54:35Z</dcterms:created>
  <dcterms:modified xsi:type="dcterms:W3CDTF">2026-05-11T14:54:35Z</dcterms:modified>
</cp:coreProperties>
</file>