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открытия и выход к Мировому океану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открыла океанские пути и изменила мир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Европа стала искать морские пути в XV веке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торговли усилил спрос на дорогие товары, а после падения Константинополя восточные пути стали сложнее. Государства искали более быстрый и выгодный путь в Азию по морю.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ранних судов ходило вдоль берега, потому что в открытом море им не хватало надежности и запаса прочности для долгих переходов.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Галеры и коги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Галеры хорошо подходили для прибрежной торговли, а коги перевозили грузы, но оба типа судов были неудобны для бурных океанских волн.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маневренность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дальнем плавании особенно мешали ограниченная устойчивость и трудное управление. При резкой смене ветра такие корабли теряли курс и скорость.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новые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океанских путешествий требовались более крепкие корпуса, несколько мачт и паруса, которые позволяли двигаться при разном направлении ветра.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суда до океанских плаваний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 — главное судно эпохи открытий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для 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Каравелла стала одним из самых удачных кораблей португальцев и испанцев: она была достаточно легкой, но при этом прочной для дальних морских переходов.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Косые паруса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косым парусам корабль лучше ловил ветер и мог идти не только попутным курсом, но и под углом к нему, маневрируя точнее.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осадка помогала подходить к незнакомым берегам, заходить в мелководные гавани и осторожно исследовать новые участки побережья.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каравеллах плавали экспедиции Бартоломеу Диаша, Христофора Колумба и Васко да Гамы, связанные с важнейшими географическими открытиями.
</a:t>
            </a:r>
            <a:endParaRPr lang="en-US" sz="14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162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и корабельные пушки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на море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 сделали корабли опасными противниками: теперь они могли защищаться от пиратов и вражеских судов, не полагаясь только на скорость и удачу.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 порту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Вооруженный флот помогал европейцам удерживать захваченные гавани и контролировать торговлю, поэтому артиллерия стала важной частью морского могущества.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лучше защищал свои суда, мог безопаснее перевозить товары и увереннее действовать в дальних плаваниях, где риск был особенно велик.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 умение держать курс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Магнитный компас показывал стороны света даже ночью, в тумане и при облачной погоде, когда по солнцу или берегу ориентироваться было невозможно.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вдали от суши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океанских путешествий это было особенно важно: корабль мог неделями идти по воде, не видя земли, и компас помогал не сбиться с направления.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курс был выбран неверно, судно могло уйти далеко от цели. Компас снижал риск таких ошибок и делал переходы гораздо надежнее.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Солнцу и звездам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помогала морякам измерять высоту Солнца и звезд над горизонтом и определять, насколько севернее или южнее находится корабль.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расстояние до цели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позволяли не только держать курс, но и понимать свое положение в океане, что было особенно важно на больших расстояниях.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дальние рейсы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и другие приборы для измерений, но астролябия стала важным шагом к более точным и безопасным морским путешествиям.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и определение положения в море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технические новшества изменили мореплавание
</a:t>
            </a:r>
            <a:endParaRPr lang="en-US" sz="249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новшество решало отдельную задачу: навигация, устойчивость, защита или точность маршрута.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появлялось технических решений, тем дальше и увереннее европейцы уходили в океан.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об эпохе Великих географических открытий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обходы Африки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1488 — Бартоломеу Диаш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мореплаватель обогнул южную оконечность Африки. Его плавание показало, что путь в Индийский океан по морю действительно существует.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 Доброй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край Африки получил название мыс Доброй Надежды. Оно выражало надежду найти морской путь к богатым странам Азии.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 — Васко да Гама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 Гама достиг Индии морским путем. Это доказало, что Европа может торговать с Азией, минуя старые сухопутные дороги.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162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Христофора Колумба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западного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 был уверен, что до Азии можно добраться, если плыть на запад через Атлантический океан. В 1492 году он отправился в это плавание.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достиг островов Карибского моря, хотя искал другой путь. Для европейцев это стало открытием новых земель, о которых они раньше не знали.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карт мира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Колумба представления о Земле начали быстро меняться: на картах появились новые территории, а океан стал восприниматься как путь к открытиям.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162971"/>
            <a:ext cx="4164900" cy="2774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морские экспедиции эпохи Великих географических открытий
</a:t>
            </a:r>
            <a:endParaRPr lang="en-US" sz="183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плавания показали, как европейцы шаг за шагом освоили океаны и связали между собой разные части света.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перестали быть непреодолимой границей: они стали сетью маршрутов, по которым можно было достигать Азии, Америки и возвращаться обратно.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эпохи Великих географических открытий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портоланы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Портоланы помогали морякам узнавать берега, гавани и направления ветров. Такие карты были особенно полезны при заходе в незнакомые порты и плавании вдоль сложной береговой линии.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следам плаваний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составляли карты на основе рассказов капитанов, записей о течениях и результатов новых экспедиций. Чем больше плаваний совершалось, тем точнее становились морские изображения.
</a:t>
            </a:r>
            <a:endParaRPr lang="en-US" sz="1346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земли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великих открытий на картах начали появляться неизвестные ранее материки, острова и проливы. Это меняло представления европейцев о размере и устройстве мира.
</a:t>
            </a:r>
            <a:endParaRPr lang="en-US" sz="1421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карты делали путешествия предсказуемее и безопаснее. Купцы и мореплаватели могли лучше планировать путь, выбирать порты для стоянки и связывать удалённые рынки между собой.
</a:t>
            </a:r>
            <a:endParaRPr lang="en-US" sz="14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проходило океанское плавание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мореплавателей в эпоху Великих географических открытий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Пассаты дуют в тропиках почти постоянно и помогали кораблям пересекать Атлантику в нужном направлении. Моряки научились использовать их как надёжную природную «дорогу».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меняют направление по сезонам и особенно важны в Индийском океане. Зная время их смены, мореплаватели могли планировать путь к берегам Индии и обратно.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подсказывали, где корабль быстрее пройдёт путь и где ему лучше не отклоняться. Умение читать движение воды было таким же важным, как знание карт и приборов.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и течения помогали мореплавателям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океанские открытия изменили торговлю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океаны в Европу потекли золото, серебро, сахар, специи и хлопок. Морская торговля стала приносить огромную прибыль тем, кто контролировал корабли и порты.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Лиссабон, Севилья, Антверпен и Амстердам быстро богатели, потому что через них проходили товары со всего света. В этих городах усиливались судостроение, складская торговля и банковское дело.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торговых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Средиземное море уже не было главным центром европейской торговли. На первое место вышел Атлантический океан, по которому проходили наиболее выгодные и дальние морские маршруты.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Колумбов обмен: новые растения и животные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плавания Колумба начался постоянный обмен между Старым и Новым Светом. Люди, товары, растения, животные и болезни стали перемещаться через океан.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XV–XVI век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Европу постепенно попали картофель, кукуруза, томаты и какао. Эти культуры расширили питание людей и позже стали важными для сельского хозяйства.
</a:t>
            </a:r>
            <a:endParaRPr lang="en-US" sz="1296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 и далее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Америку завезли пшеницу, лошадей и домашний скот. Новые виды растений и животных сильно изменили хозяйство, быт и образ жизни многих народов.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162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цена открытий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открытия нередко становились началом военных походов и захвата территорий. Европейцы стремились контролировать земли, порты и богатые торговые пути.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прибытием европейцев в Америку и другие регионы распространялись новые болезни. Для многих коренных народов это стало причиной огромных человеческих потерь.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 насилие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на плантациях и в добыче богатств широко использовался принудительный труд. Рабство стало одной из самых тяжёлых сторон эпохи океанской экспансии.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от торговли распределялось неравномерно, поэтому государства начали соперничать за колонии и морские маршруты. Это усилило конфликты в Европе и за её пределами.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в океанской экспансии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морской экспансии менялись: сначала преимущество получили Иберийские государства, затем всё активнее включались северо-западные державы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Испания задали начало, но со временем океанская торговля стала более многополярной, и влияние перешло к нескольким странам.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содержанию урока; условное распределение направлений морской экспансии
</a:t>
            </a:r>
            <a:endParaRPr lang="en-US" sz="133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7" y="1022525"/>
            <a:ext cx="3198927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технических открытий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стал доступнее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корабли, компас, астролябия и точные карты сделали дальние плавания более надёжными. Моряки уже могли не просто плыть вдоль берега, а пересекать океаны.
</a:t>
            </a:r>
            <a:endParaRPr lang="en-US" sz="1452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стали постоянными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между Европой, Азией, Африкой и Америкой перестали быть редкостью. На их месте постепенно возникли устойчивые торговые линии и регулярные рейсы.
</a:t>
            </a:r>
            <a:endParaRPr lang="en-US" sz="1395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ближе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света начали чаще обмениваться товарами, людьми и знаниями. Это ускорило развитие торговли и сделало карту мира намного шире и точнее.
</a:t>
            </a:r>
            <a:endParaRPr lang="en-US" sz="1484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о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помогли европейцам понять реальные размеры океанов, положение материков и важность ветров и течений. Знания о планете стали гораздо полнее.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846" y="939700"/>
            <a:ext cx="4309808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перестало быть границей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открытия XV–XVII веков превратили океан в путь сообщения между континентами. Это расширило знания о мире, но одновременно принесло завоевания, колонизацию и тяжёлые испытания многим народам.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2026-06-02T07:07:35Z</dcterms:created>
  <dcterms:modified xsi:type="dcterms:W3CDTF">2026-06-02T07:07:35Z</dcterms:modified>
</cp:coreProperties>
</file>