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81000" y="1480200"/>
            <a:ext cx="5410200" cy="21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 методом половинного деления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Численный поиск корня: отрезок с разными знаками сужается пополам до нужной точности.
</a:t>
            </a:r>
            <a:endParaRPr lang="en-US" sz="3891" dirty="0"/>
          </a:p>
        </p:txBody>
      </p:sp>
      <p:sp>
        <p:nvSpPr>
          <p:cNvPr id="4" name="Text 1"/>
          <p:cNvSpPr txBox="1"/>
          <p:nvPr/>
        </p:nvSpPr>
        <p:spPr>
          <a:xfrm>
            <a:off x="1459800" y="471533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информатике в 10 классе этот метод помогает увидеть, как алгоритм на практике решает уравнения, когда точная формула недоступна: через циклы, условия и аккуратную работу с вещественными числами и погрешностями. Он подходит, например, для x³−x−2=0 и cos(x)=x.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половинного деления на уроках информатики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численного поиска корня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как равенство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уравнения — это значение переменной, при котором левая и правая части совпадают. Для функции f(x) корнем называют x, когда f(x)=0.
</a:t>
            </a:r>
            <a:endParaRPr lang="en-US" sz="1399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на отрезке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половинного деления работает на отрезке [a,b], где функция меняет знак: f(a) и f(b) имеют разные знаки. Тогда внутри промежутка гарантируется наличие хотя бы одного корня.
</a:t>
            </a:r>
            <a:endParaRPr lang="en-US" sz="1271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области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«мгновенного» вычисления берут середину c=(a+b)/2 и проверяют f(c). Затем отрезок сокращают вдвое, повторяя шаг, пока область неопределенности не станет достаточно малой.
</a:t>
            </a:r>
            <a:endParaRPr lang="en-US" sz="127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метода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уравнения соответствует точке, где график функции пересекает ось Ox: там значение функции равно нулю. Если на концах отрезка f(a) и f(b) имеют разные знаки, пересечение обязательно происходит внутри промежутка.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шаге находят середину c=(a+b)/2 и вычисляют f(c). Далее выбирают ту половину отрезка, на которой снова сохраняется смена знака, то есть корень остаётся внутри. Промежуток последовательно сужается.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графика с осью Ox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половины отрезка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половинного деления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Дано: отрезок [a,b] и требуемая точность ε. На каждом шаге выбирается половина, где функция меняет знак.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применения метода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половинного деления корректен только для непрерывной функции на выбранном отрезке. Это важно, потому что именно непрерывность гарантирует наличие пересечения с осью Ox, а значит и корня.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концах отрезка требуется смена знака: f(a)·f(b)&lt;0. Тогда внутри промежутка лежит как минимум один корень. Если этого условия нет, метод не даёт обоснованного результата.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отрезке функция имеет разрыв, возможна ситуация, когда знак меняется «в обход» корня. Тогда вычисления могут привести к неверному выводу о месте нахождения решения.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работает стабильно, когда корень не является кратным и значение функции действительно меняет знак. Плюс нужно учитывать округления при работе с вещественными числами и задавать разумную точность.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43007"/>
            <a:ext cx="4166100" cy="21259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поиска корня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требования и поведение трёх подходов: половинного деления, Ньютона и секущих. Таблица помогает выбрать метод под задачу.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начинать с половинного деления, когда нужна предсказуемость и нет производной. Для ускорения выбирают Ньютон или секущие, но они чувствительнее к начальным данным.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сравнение по характеристикам методов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уменьшается длина отрезка при делении пополам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шаг уменьшает неопределённость вдвое: вы гарантированно сохраняете корень, но сокращаете область поиска в два раза. Поэтому растёт ожидаемая точность.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геометрическое убывание делает метод удобным, чтобы сначала «локализовать» корень, а затем довести результат до нужной точности повторениями.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Теоретическая зависимость длины (b−a)/2^k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точности и погрешности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n итераций корень гарантированно лежит внутри отрезка длиной (b−a)/2^n. Если приближением берут середину, абсолютная погрешность не превосходит половины этой длины.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получить точность ε, достаточно выполнить условие n ≥ log2((b−a)/ε). Эта формула позволяет заранее посчитать, сколько шагов потребуется до требуемого уровня точности.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 начальном отрезке длиной 1 и ε=0,001 нужно не менее 10 итераций. Это соответствует тому, что 2^10≈1024, а (1/2^10) меньше 0,001.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выбора начального отрезка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уравнения x³−x−2=0 удобно взять отрезок [1;2]. Функция f(x)=x³−x−2 даёт f(1)=−2 и f(2)=4, то есть знаки на концах различны.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знаки означает, что внутри промежутка существует как минимум один корень: условие метода выполнено. Значит, можно уверенно продолжать вычисления, сохраняя корень в выбранной области.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пример часто используют в учебных заданиях, потому что числа простые, а ход алгоритма наглядный: отрезок будет последовательно сужаться к решению до нужной точности.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шаг: делим отрезок и выбираем половину
</a:t>
            </a:r>
            <a:endParaRPr lang="en-US" sz="2743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 f(x)=x^3−x−2 на старте [1;2] с решением внутри по смене знака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приближений к корню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деления отрезка пополам получаются приближения: 1,5; 1,75; 1,625; 1,6875; 1,71875; 1,703125… На каждом шаге середина выбирается так, чтобы корень оставался внутри нового промежутка.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уравнения x^3−x−2=0 эти значения постепенно «сгущаются» вокруг корня примерно 1,695. На графике это видно как движение точек середины к пересечению с осью Ox.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Сходимость метода по числу шагов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граница ошибки при взятии середины примерно равна половине длины текущего отрезка: (b−a)/2^{n+1}. Поэтому снижение в 2 раза на каждом шаге видно даже в сравнении точек.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 предсказуемость: за 10 итераций неопределённость сокращается примерно в тысячу раз. Метод не самый быстрый, но даёт контролируемый рост точности.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длины отрезка (b−a)/2^n при исходных a=1, b=2; без внешних данных, дата: 2026-05-14
</a:t>
            </a:r>
            <a:endParaRPr lang="en-US" sz="113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200" y="1483351"/>
            <a:ext cx="299025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2610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26101"/>
            <a:ext cx="391500" cy="31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метода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алгоритм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легко объяснить и записать как последовательность шагов: вычислить f в концах, взять середину, выбрать половину по знаку. Для школьного уровня это особенно наглядно и логично.
</a:t>
            </a:r>
            <a:endParaRPr lang="en-US" sz="1278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при корректных условиях
</a:t>
            </a:r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функция непрерывна на отрезке и на концах есть смена знака, корень гарантированно остаётся внутри выбранного промежутка. Благодаря этому результат получается устойчивым к «ошибкам выбора».
</a:t>
            </a:r>
            <a:endParaRPr lang="en-US" sz="1136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нужна производная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метода Ньютона, здесь не требуется производная и сложные преобразования. Это упрощает вычисления и делает метод удобным, когда функция задана формулой неудобно или таблично.
</a:t>
            </a:r>
            <a:endParaRPr lang="en-US" sz="1172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подходит для программирования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естественно реализуется в цикле с условиями и переменными вещественного типа. Его можно писать на Python, Pascal или даже в электронных таблицах для быстрой отработки алгоритмического мышления.
</a:t>
            </a:r>
            <a:endParaRPr lang="en-US" sz="10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2497200" cy="46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слабые стороны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65163" y="133475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знака
</a:t>
            </a:r>
            <a:pPr algn="r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смена знака на концах отрезка: f(a)·f(b)&lt;0. Если корень не отделён таким образом, метод может не сработать или дать бессмысленную последовательность.
</a:t>
            </a:r>
            <a:endParaRPr lang="en-US" sz="1165" dirty="0"/>
          </a:p>
        </p:txBody>
      </p:sp>
      <p:sp>
        <p:nvSpPr>
          <p:cNvPr id="10" name="Text 3"/>
          <p:cNvSpPr txBox="1"/>
          <p:nvPr/>
        </p:nvSpPr>
        <p:spPr>
          <a:xfrm>
            <a:off x="3265163" y="3827425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Численные округления
</a:t>
            </a:r>
            <a:pPr algn="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вычислениях на компьютере накапливаются ошибки округления. Поэтому важно разумно задавать точность и не требовать излишне большое число знаков после запятой.
</a:t>
            </a:r>
            <a:endParaRPr lang="en-US" sz="1163" dirty="0"/>
          </a:p>
        </p:txBody>
      </p:sp>
      <p:sp>
        <p:nvSpPr>
          <p:cNvPr id="11" name="Text 4"/>
          <p:cNvSpPr txBox="1"/>
          <p:nvPr/>
        </p:nvSpPr>
        <p:spPr>
          <a:xfrm>
            <a:off x="6443138" y="1978500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всегда найдёт кратный 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корень кратный, функция может не менять знак. Тогда метод половинного деления не гарантирует обнаружение, даже при наличии корня внутри выбранного интервала.
</a:t>
            </a:r>
            <a:endParaRPr lang="en-US" sz="118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30625"/>
            <a:ext cx="4392900" cy="1750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итераций для уравнения x^3−x−2=0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показано, как меняются границы отрезка при каждом делении пополам и как знак f(c) определяет, какую половину оставить.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строка демонстрирует сохранение корня внутри интервала и постепенное уменьшение ширины неопределённости. При продолжении итераций границы сужаются к значению около 1,695.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вычисления по формуле c=(a+b)/2 и выбору половины по знаку f(a)·f(c) &lt; 0; дата: 2026-05-14
</a:t>
            </a:r>
            <a:endParaRPr lang="en-US" sz="11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числом шагов и точностью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использовать середину отрезка как приближение, то гарантированная абсолютная погрешность не превосходит половины длины текущего интервала. Поэтому она убывает геометрически по числу шагов.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снижение ошибки в 2 раза при каждом добавленном шаге, что согласуется с теорией метода. После 10 итераций ошибка становится достаточно малой для большинства школьных задач.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верхней границы: (b−a)/2^{n+1} при исходной длине b−a=1 (a=1, b=2); дата: 2026-05-14
</a:t>
            </a:r>
            <a:endParaRPr lang="en-US" sz="129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вычислений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проверок и действий для корректного запуска метода половинного деления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5649" y="1153923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6351" y="1114773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2466" y="3485651"/>
            <a:ext cx="299025" cy="39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44949" y="2596623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06644" y="2635773"/>
            <a:ext cx="391500" cy="313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метод половинного деления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4584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Программирование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используют как базовый пример вычислительного алгоритма: в коде легко организовать цикл, условия и работу с вещественными числами. Он подходит для задач, где формула решения неизвестна.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60088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и физика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уравнение описывает равновесие или переходы, корень определяют численно. Метод помогает находить решения по заданным параметрам, не требуя аналитических преобразований и сложной математики.
</a:t>
            </a:r>
            <a:endParaRPr lang="en-US" sz="1174" dirty="0"/>
          </a:p>
        </p:txBody>
      </p:sp>
      <p:sp>
        <p:nvSpPr>
          <p:cNvPr id="17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и формульные данные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функция задана формулой или таблицей, производную часто получить трудно. Деление пополам всё равно работает, пока можно вычислять f(x) и обеспечить смену знака на отрезке.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257725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Пороги и критерии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моделях важны точки, где функция меняет знак: например, границы режимов или момент «переключения». Метод помогает вычислить это значение с контролируемой точностью.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229118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цели в информатике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половинного деления наглядно показывает связь между алгоритмом и точностью: каждое условное действие влияет на сужение интервала и контролирует ошибку. Это хороший фундамент для дальнейших численных методов.
</a:t>
            </a:r>
            <a:endParaRPr lang="en-US" sz="117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половинного деления: простота, устойчивость и контролируемая точность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половинного деления — надёжный численный способ решения уравнений при непрерывности функции и смене знака на концах отрезка. Он ценится за простоту, устойчивость и предсказуемую точность, пусть и с умеренной скоростью сходимости.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2026-05-14T12:28:20Z</dcterms:created>
  <dcterms:modified xsi:type="dcterms:W3CDTF">2026-05-14T12:28:20Z</dcterms:modified>
</cp:coreProperties>
</file>