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накануне реформ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 жила по старым правилам и ждала перемен.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конце XVII века: страна перемен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была Москва, страной правили Романовы, а большинство людей жило в деревнях. После Смутного времени государство укреплялось, но старые порядки, плохие дороги и медленная связь всё ещё сильно мешали развитию страны, почти как в сказке про очень долгий путь письма к адресату, только без волшебства.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 с разной жизнью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тянулась на огромную территорию, и путь между её окраинами занимал много недель. Из-за этого новости, письма и товары доходили очень медленно, словно в спешке шли пешком.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расстояния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люди занимались ремёслами и торговлей, чинили вещи, делали посуду и продавали нужные товары. Городская жизнь была оживлённой, но по меркам Европы города оставались небольшими.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уклад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деревнях почти все работали на земле: сеяли хлеб, убирали урожай, ухаживали за скотом. Жизнь зависела от погоды и урожая, поэтому каждый день был полон забот.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труд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страна огромна, а дорог мало, трудно быстро передавать приказы и вести торговлю. Поэтому даже важные дела решались не сразу, а путь к переменам становился длиннее.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общения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государства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государственные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находились Кремль, царский двор и главные учреждения, которые управляли страной. Здесь решались важнейшие вопросы, сюда стекались послы, бояре и служилые люди. Для России Москва была не просто городом, а центром власти и порядка.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деревянных улиц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конца XVII века выглядела иначе, чем сегодня: много домов строили из дерева, улицы были узкими, а рынки шумными и тесными. Из-за деревянной застройки пожары случались часто, поэтому город постоянно нуждался в осторожности и заботе.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жила большая часть людей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подъём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день начинался с рассветом и заканчивался только вечером. Нужно было успеть всё: выйти в поле, накормить животных, приготовить еду и не упустить ни минуты.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природы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могла помочь или, наоборот, всё испортить. Если лето выдавалось плохим, урожай становился меньше, и жизнь семьи сразу усложнялась, как будто природа сама проверяла терпение людей.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отдыха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Свободного времени почти не было. После тяжёлой работы оставались только короткие минуты на домашние дела, разговоры и отдых, а сил к вечеру часто почти не оставалось.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земле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делом было земледелие. Люди сеяли хлеб, ухаживали за огородом и собирали урожай, потому что именно от земли зависело, будет ли семья сыта зимой.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512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ремёсла и торговля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мастера делали инструменты, чинили хозяйственные вещи и строили дома. Без их труда трудно было бы представить повседневную жизнь: всё нужное появлялось благодаря умелым рукам.
</a:t>
            </a:r>
            <a:endParaRPr lang="en-US" sz="125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и плотники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мастера лепили посуду, другие выделывали кожу и шили нужные изделия. Их работа делала быт удобнее, а товары — прочнее и полезнее для семьи.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и кожевники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торгах продавали хлеб, мёд, меха, ткань, железо и дерево. Здесь встречались жители разных мест, обменивались товарами и узнавали последние новости.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рынки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Торговле мешали плохие дороги и большие расстояния. Поездка могла быть долгой и утомительной, поэтому перевозить товары было трудно, а цены нередко становились выше.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дорога к покупке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управлял страной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государства стоял царь. Он принимал главные решения и считался самым важным человеком в стране, от которого зависело очень многое.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во главе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Царю помогали бояре и думные люди. Они советовали, обсуждали важные дела и участвовали в управлении, но всё устройство оставалось старым и очень медленным.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правителя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вопросов существовали приказы — особые учреждения. Одни занимались войском, другие налогами, письмами и разными государственными поручениями, словно у каждого было своё рабочее место.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 и дела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принимались по привычным правилам и старым обычаям. Это делало управление надёжным, но не быстрым, а в быстро меняющемся мире медлительность становилась проблемой.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обычаи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старого образца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европейских странах появлялись постоянные обученные полки, новые пушки и более современное оружие. Военное дело там развивалось быстрее.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меняется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войско долго опиралось на дворянскую конницу, стрельцов и служилых людей. Оно было смелым, но строилось по старым правилам.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войско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России тоже пришлось задуматься об обновлении армии. Без новых знаний, дисциплины и оружия ей было трудно стать сильной и надёжной.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в обновлении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мастерских, школ и удобных морских путей — всё это тормозило развитие страны и не давало быстро перенимать новые знания.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его концу отставание России от более развитых стран Европы стало особенно заметным.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России: Россия в конце XVII века
</a:t>
            </a:r>
            <a:endParaRPr lang="en-US" sz="11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125" y="1347461"/>
            <a:ext cx="4044000" cy="137432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страны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было много леса, земли, мехов, металлов и воды. Эти богатства давали стране возможности для хозяйства, торговли и будущего роста.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природа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страны умели много и упорно работать. Терпение и выносливость помогали им справляться с трудностями, даже когда дела шли непросто.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Трудолюбивые люди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и ресурсы давали России шанс стать сильнее. Именно на этой прочной основе позже стало возможным начать большие перемены.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запас сил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книги и знания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Немногие умели читать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Грамотных людей было мало, но их особенно ценили. Они могли читать письма, вести записи и помогать в управлении. Поэтому умение учиться считалось важным и нужным делом.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были нужны стране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требовались мастера, военные и помощники для управления. Чем сложнее становилась жизнь, тем важнее делались образование и грамотность. Без них стране было трудно двигаться вперёд.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при церквях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церквях и монастырях открывались школы. Там учили чтению, письму и молитвам. Учиться могли не все дети, поэтому каждый ученик воспринимался как большая надежда для страны.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становились нужнее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новые книги, и они помогали людям узнавать больше о мире. Книги переписывали и печатали, поэтому каждая новая страница становилась настоящим сокровищем для образованных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жизнь и тяжёлые налоги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горожане трудились почти без отдыха. Нужно было кормить семью, обрабатывать землю, делать вещи для дома и успевать выполнять государственные обязанности.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работы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требовались деньги на армию, строительство и управление. Поэтому люди платили налоги и выполняли повинности, которые часто отнимали силы и время у всей семьи.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повинности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 в основном бедно и очень просто. Даже после тяжёлого труда у многих семей оставалось мало запасов, а неурожай или беда сразу делали жизнь ещё труднее.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достаток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сборы и обязанности вызывали у людей усталость. Им хотелось спокойной жизни, но работать приходилось много, потому что иначе семью было не прокормить.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тревога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стране потребовались перемены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показывает, как старые порядки постепенно привели Россию к необходимости реформ.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8867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73" y="3084118"/>
            <a:ext cx="5062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 сильные государства вокруг России
</a:t>
            </a:r>
            <a:endParaRPr lang="en-US" sz="2872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Россией находились крупные и сильные государства Европы. С ними приходилось и торговать, и защищать границы, и внимательно следить за их действиями.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соседи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удобного выхода к морям торговля шла медленно. Товары было трудно перевозить далеко, а связи с другими странами развивались не так быстро, как хотелось.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был выход к морям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соседями показывало, что России не хватало хороших дорог. По плохим путям люди и товары двигались медленно, а иногда и совсем с трудом.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дорог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Османской империей и другими соседями нужно было быть готовыми к спорам и войнам. Для этого стране требовались сильная армия, порядок и умелое управление.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границ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людей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греет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изба была тёплой и простой. Внутри стояла большая печь, а вокруг неё строилась вся жизнь семьи: тут готовили, грелись и отдыхали после долгого дня. Деревянный дом пах дымом, хлебом и трудом.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из простых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была сытной, но не очень разнообразной. На столе чаще всего появлялись хлеб, каша, щи и рыба. После работы такая пища казалась особенно вкусной, а праздник делал её ещё радостнее.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в жизни страны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церковь помогала людям хранить привычные обычаи и жить по установленным правилам. Она напоминала о праздниках, молитвах и важности добрых дел.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традиции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церквях и монастырях учили читать, писать и понимать церковные книги. Для многих людей это было почти единственной возможностью получить знания.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и грамота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не только местами молитвы. Там работали люди, вели хозяйство, разводили скот и хранили книги. Всё это помогало монастырям быть крепкими и нужными.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Монастырский труд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объединяла жителей страны, особенно в трудные времена. Люди приходили сюда за поддержкой, советом и надеждой, а вместе чувствовали себя одной общиной.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людей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 страны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становилось больше людей, а торговля постепенно оживлялась. Страна начинала меняться, хотя внешне это было ещё не слишком заметно.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века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 стало ясно: стране нужны новые шаги. Она накопила силы, но пока ещё только готовилась к большому движению вперёд.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готовится к переменам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рост, многие дела по-прежнему решались медленно. Старые привычки и устоявшиеся правила мешали двигаться быстрее и увереннее.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порядки сохраняются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бросалось в глаза перед реформами
</a:t>
            </a:r>
            <a:endParaRPr lang="en-US" sz="2584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Путешествовать по стране было трудно и долго. Из-за этого люди и товары двигались медленно, а важные дела часто задерживались на много дней.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дороги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было храбрым, но ему не хватало современного обучения и нового оружия. На фоне европейских армий это выглядело всё заметнее.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армия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из одного города в другой доходили не сразу. Иногда требовалось столько времени, что событие уже успевало стать почти старой новостью.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связь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Образованных людей было немного, а стране они были очень нужны. Без знаний трудно было строить, управлять, учиться ремеслу и служить государству.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школ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будущих реформ
</a:t>
            </a:r>
            <a:endParaRPr lang="en-US" sz="293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от Европы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видела, что многие европейские страны развиваются быстрее. Это касалось армии, торговли, обучения и управления, а значит, старый порядок уже не справлялся.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знания и дороги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школ, мастерства и хороших дорог развитие шло очень медленно. Люди понимали: чтобы страна стала сильнее, нужно учиться и строить лучше.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удобное управление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страной трудно руководить, если всё решается медленно. Поэтому государству требовались более понятные правила, порядок и быстрые решения.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сильная армия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защищать границы и быть уверенной в своих силах, стране требовались новые полки, лучшее оружие и более строгая подготовка солдат.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стояла у порога нового времени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была огромной и сильной, но старые порядки мешали ей развиваться быстрее. Именно поэтому стране понадобились реформы: они должны были открыть путь к новому времени.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2026-05-26T08:03:41Z</dcterms:created>
  <dcterms:modified xsi:type="dcterms:W3CDTF">2026-05-26T08:03:41Z</dcterms:modified>
</cp:coreProperties>
</file>