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телеканал «Россия 1» и его значение для школьников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канал России с разнообразным контентом, важным для молодых зрителей.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телеканала «Россия 1»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1991 года «Россия 1» вырос из советской телеcети в крупнейший государственный канал, объединяющий новости, образование и развлечение для всей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Владелец, структура и руководство «Россия 1»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принадлежит ВГТРК — крупной государственной медиакорпорации с ответственностью за качественное телевещание по всей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Генеральный директор Олег Добродеев обеспечивает стратегическое руководство и развитие канала, поддерживая высокие стандарты вещания.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региональных представительств позволяет охватить все регионы страны и адаптировать контент к местным особенностям.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«Вести» подаёт новости доступным языком, используя современные визуальные приёмы и стиль ведения, близкий молодым зрителям.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новости для подростков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регулярно освещают проекты и события, связанные с образованием, волонтёрством и экологией, вызывая интерес среди учащейся молодежи.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школьных инициатив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Передачи включают опросы, звонки и социальные сети, что способствует активному участию подростков в обсуждении актуальных тем.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форматы для вовлечения
</a:t>
            </a:r>
            <a:endParaRPr lang="en-US" sz="1334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информационные программы для молодежи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305706"/>
            <a:ext cx="3812100" cy="11135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телепередач и примеры популярных программ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 предлагает разнообразие форматов, охватывая ключевые интересы зрителей всех возрастов.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ориентируется на широкую аудиторию, включая молодежь с интересами в разных сферах.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вещания телеканала «Россия 1»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смотрит телеканал «Россия 1»?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аудитория — взрослые от 35 до 65 лет, однако контент канала привлекает и подростков благодаря интересам в науке и спорте.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доступны по всей России, включая сельские и небольшие населённые пункты, способствуя формированию единой информационной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аудитории Россия 1 среди российских телеканалов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 стабильно сохраняет лидирующие позиции, демонстрируя устойчивый интерес зрителей.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входит в тройку самых популярных и доверенных среди федеральных телеканалов России.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Mediascope,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телеведущий, сочетает профессионализм и выразительный стиль, создавая доверие у разных поколений, включая школьников.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Киселёв — голос «Вести недели»
</a:t>
            </a:r>
            <a:endParaRPr lang="en-US" sz="872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 дискуссии на актуальные темы, привлекая внимание молодежи благодаря живому и эмоциональному формату.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Малахов — лидер ток-шоу «Прямой эфир»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участием передачи становятся более дружелюбными и понятными, помогая школьникам начать день с важной информации.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Муромцева — утренние программы
</a:t>
            </a:r>
            <a:endParaRPr lang="en-US" sz="87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ведущие и программные лица
</a:t>
            </a:r>
            <a:endParaRPr lang="en-US" sz="3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и фильмы на «Россия 1», интересные молодёжи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Популярный сериал «Сваты» отличается лёгким юмором и семейными ценностями, актуальными для подростков и их родителей.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сериал «Морозова» привлекает внимание к социальным и психологическим темам, вызывая интерес у молодых зрителей.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проект «Екатерина» поддерживает интерес к российской истории и культуре через увлекательные сюжеты.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и драматические фильмы регулярно выходят в прайм-тайм, расширяя кругозор и развлекая подростков.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развлекательные шоу канала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Развлекательные программы сохраняют высокую популярность среди зрителей всех возрастов, включая молодежь.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Развлекательные форматы имеют стабильный успех и привлекают широкую аудиторию.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Рейтинги ТК «Россия 1»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телеканала на общественное мнение подростков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Телеканал «Россия 1» регулярно информирует школьников о важных событиях страны, помогая формировать первые представления о политике и обществе через доступный и понятный контент.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ВЦИОМ показывают высокий уровень доверия подростков и их родителей к новостям канала, что свидетельствует о его значимости как источника информации среди молодежи.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программах активно обсуждаются темы образования, экологии и молодежных инициатив, что стимулирует школьников к участию в социальных и культурных проектах.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цифровое телевидение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2019 году «Россия 1» завершил полный переход на цифровое вещание, что обеспечило передачу программ в высоком разрешении HD по всей стране. Это значительно повысило качество изображения и звука для зрителей.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контента через новые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удобства молодежи канал предлагает контент в мобильных приложениях и на онлайн-платформах. Используются интерактивные студии и современные графические решения, создающие привлекательное визуальное оформление передач.
</a:t>
            </a:r>
            <a:endParaRPr lang="en-US" sz="1229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вещания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россиян к федеральным телеканалам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 занимает лидирующую позицию по уровню доверия, что особенно заметно в городах с населением свыше 500 тысяч человек.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доверия к «России 1» подтверждает его ключевую роль в формировании общественного мнения и поддержании информационной открытости среди разных поколений.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ИСИР,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6081" y="1387800"/>
            <a:ext cx="16743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платформы и цифровые технологии канала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сайт Russia.tv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смотреть полные выпуски передач и эксклюзивные фильмы в любое удобное время, что увеличивает доступность контента для молодежи.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для iOS и Android позволяют школьникам и подросткам смотреть любимые программы на смартфонах и планшетах без ограничений.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YouTube и Rutube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видео-хостингах размещаются короткие видео, анонсы и эксклюзивные материалы, что привлекает активных пользователей интернета среди молодежи.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присутствие в соцсетях способствует интерактивному общению с аудиторией и помогает вовлекать школьников в обсуждение актуальных тем.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проекты и инициативы для школьников на «Россия 1»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фестиваль «Синяя птица» помогает детям и подросткам раскрыть творческий потенциал, демонстрируя уникальность русской культуры через музыку, танец и искусство.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 «Синяя птица» — развивая таланты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выпускает документальные фильмы и специальные передачи, посвящённые школьным событиям, которые формируют у молодых зрителей чувство патриотизма и уважения к традициям.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программы к Дню знаний и другим праздникам
</a:t>
            </a:r>
            <a:endParaRPr lang="en-US" sz="13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спутникового вещания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платформа «Россия RTR», которая позволяет русскоязычным детям за рубежом сохранять связь с родным языком и культурой.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программ для зарубежной аудитории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специальные выпуски и проекты, учитывающие интересы и культурные особенности русскоговорящих школьников за пределами России.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географии трансляций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стал доступен в Европе, США и Израиле, предоставляя русскоязычной молодёжи образовательный и развлекательный контент высокого качества.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вещание и поддержка русскоязычных школьников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спорных тем среди подростков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передачи критикуются за односторонний взгляд и недостаток альтернативных мнений, что вызывает дискуссии среди школьников и стимулирует их критическое мышление.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экологии, безопасности в интернете и молодежных инициатив особенно актуальны, они активно обсуждаются как в эфире, так и в социальных сетях среди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методы подачи информации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инфографики и анимаций делает сложные темы доступными и интересными для подростков, повышая понимание и вовлечённость.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голографических технологий и виртуальной реальности позволяет погрузиться в учебный материал, создавая эффект присутствия и интерактивности.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виртуальных туров по историческим местам и музеям расширяет кругозор и стимулирует познавательный интерес школьников.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детские блоки с ярким оформлением и дружелюбным языком делают программы более привлекательными и легкими для восприятия.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социальные проекты канала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«Уроки в эфире» предоставляет школьникам качественные образовательные материалы по разным предметам, поддерживая учебный процесс дистанционно.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Передачи, посвящённые здоровью и профессиональной ориентации, помогают подросткам формировать представления о важности заботы о себе и выборе профессии.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культурных и экологических марафонов способствует развитию социальной активности и приобщению к волонтёрству среди молодежи.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«Россия 1» для новой генерации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Телеканал «Россия 1» остаётся ключевым источником знаний и вдохновения для школьников, способствуя формированию их взглядов и развитию культурного наследия в цифровую эпоху.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2026-05-07T04:20:21Z</dcterms:created>
  <dcterms:modified xsi:type="dcterms:W3CDTF">2026-05-07T04:20:21Z</dcterms:modified>
</cp:coreProperties>
</file>