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 Alert! : сигналы, риски, действия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Земли требуют фактов, спокойствия и действий.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как экологические изменения проявляются в здоровье, учебе, транспорте и городской среде подростка.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 повседневной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групп угроз выделяет модуль: они помогают увидеть риск без драматизации и с опорой на факты.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угроз, которые рассматривает модуль.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модуля Earth Alert!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сообщает о проблеме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ряд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ряды наблюдений показывают, что изменения климата не сводятся к одному жаркому дню или одному ливню: важны повторяемость, тренд и сопоставление с нормой.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сдвиги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льда, сдвиги в осадках и рост экстремальной жары становятся заметнее, когда сравнивают данные за годы, а не отдельные сезоны или впечатления очевидцев.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 часто обнаруживается не сразу: дымка, запах, мутность и цветение водоемов требуют проверки, потому что внешний вид не всегда отражает масштаб риска.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видов и ослабление экосистем делают среду менее устойчивой к жаре, засухе и пожарам, поэтому один локальный сигнал может быть частью более широкой проблемы.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Отделить факт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отделить наблюдение от вывода: один случайный эпизод еще не доказывает закономерность и не позволяет делать общие заключения о состоянии среды.
</a:t>
            </a:r>
            <a:endParaRPr lang="en-US" sz="1355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ситуацию с данными за прошлые годы, чтобы понять, является ли событие редким исключением или частью устойчивой тенденции.
</a:t>
            </a:r>
            <a:endParaRPr lang="en-US" sz="1355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проверяют, подтверждают ли информацию независимые источники: метеослужбы, экологические ведомства, санитарные службы и научные наблюдения.
</a:t>
            </a:r>
            <a:endParaRPr lang="en-US" sz="1355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совокупность повторяемости, данных и подтверждений позволяет говорить о надежном выводе, а не о предположении, основанном на эмоциях.
</a:t>
            </a:r>
            <a:endParaRPr lang="en-US" sz="1355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факты важнее впечатлений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к глобальному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близкая проблема может стать частью более широкого экологического процесса.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меняет повседневную жизнь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первыми замечают, что жара держится дольше обычного: тяжелее идти в школу, сложнее концентрироваться на уроках и быстрее наступает усталость после перемен.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ливни и бесснежные зимы меняют привычный ритм: сложнее планировать дорогу, спортивные занятия и прогулки, особенно когда погода меняется в течение одного дня.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стресс и нарушение сна снижают работоспособность, а высокая концентрация пыльцы и загрязнителей воздуха усиливает аллергию и раздражение дыхательных путей.
</a:t>
            </a:r>
            <a:endParaRPr lang="en-US" sz="1193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активные перемещения тоже становятся труднее: в жару возрастает нагрузка на организм, а после ливней дворы и площадки могут быть небезопасны.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школы и города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ливней вода хуже уходит в ливневую систему, появляются лужи и подтопления, а на отдельных участках маршрута домой возникает реальная опасность.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Подтопления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Асфальт, стены и крыши сильнее нагреваются, поэтому во дворах и на остановках становится душно; в жаркие дни это повышает риск перегрева и ухудшает самочувствие.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среды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быстрее пересыхает, газоны и деревья испытывают стресс, а зеленые зоны хуже защищают от жары и пыли, чем в обычных условиях.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для зелени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и пикового потребления увеличивает нагрузку на энергосистему, а в школе это может означать перегрев классов и нестабильный микроклимат.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 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часто заметно по дымке, запаху гари, пыли и раздражению глаз. Такие признаки особенно опасны для людей с астмой и чувствительными дыхательными путями.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вызывает тревогу, если она мутная, пахнет, покрыта пленкой или содержит мусор. Это может указывать на сток, отходы или нарушение работы очистки.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здоровья зависят не только от источника, но и от длительности контакта: короткое воздействие и постоянное вдыхание загрязненного воздуха дают разный эффект.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может распространяться по пищевой цепи: токсины накапливаются в организмах, а затем переходят к птицам, рыбе и человеку.
</a:t>
            </a:r>
            <a:endParaRPr lang="en-US" sz="10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базовых показателей экологического мониторинга
</a:t>
            </a:r>
            <a:endParaRPr lang="en-US" sz="88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сравнить воздух и воду по измеримым параметрам, а не по впечатлению.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 и дольше воздействие, тем серьезнее повод для проверки и предупреждения.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загрязнение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оценке IPBES, под угрозой находится до 1 миллиона видов — это означает, что сбой в одной группе быстро отражается на всей экосистеме.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миллион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могут исчезнуть, если давление на природу сохранится.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Global Assessment Report on Biodiversity and Ecosystem Services, 2019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32431"/>
            <a:ext cx="4063200" cy="180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кейсом начинается с простых, но проверяемых признаков: где, когда и что именно изменилось.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слабых признаков вместе уже требуют проверки источников и фиксации наблюдений, а не догадок.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кейс по модулю Earth Alert!; схема наблюдений по материалам экологического мониторинга
</a:t>
            </a:r>
            <a:endParaRPr lang="en-US" sz="882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город рядом с проблемой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тревога действительно срочная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действий при угрозе основана на официальных предупреждениях служб и наблюдаемых признаках 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безопасных действий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строится от проверки фактов к согласованным шагам безопасности.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проверенных типа источников помогают быстро отделить факт от слуха и не усиливать тревогу в соцсетях.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источников стоит проверять в первую очередь.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России, Росгидромет, Роспотребнадзор, региональные экологические службы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 работает только как система из четырёх звеньев; без любого из них сообщение остаётся неполным и ненадёжным.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входят в полноценное раннее предупреждение.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UNDRR и WMO: framework of multi-hazard early warning systems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ВМО и UNDRR; не является набором реальных измерений
</a:t>
            </a:r>
            <a:endParaRPr lang="en-US" sz="87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 пример рабочей логики мониторинга: значения сопоставляют с порогом, чтобы понять, нужна ли реакция.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сам по себе ничего не решает: важны сравнение с нормой, порог и последующее управленческое решение.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измерения и метрики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Семьдесят процентов воздействия привычки зависит от регулярности: если класс повторяет одно и то же действие, экономия ресурсов становится заметной.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эффекта даёт не разовая акция, а регулярность действий.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поведенческих экологических кампаний и школьных программ устойчивого поведения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школьной инициативы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строится как короткий цикл: наблюдение, проверка, действие и публичный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 Alert начинается с внимания к данным, продолжается проверкой источников и завершается действиями, которые реально уменьшают риск. Школьная привычка к точности делает сообщество спокойнее и устойчивее.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 Alert: от сигнала к действию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2026-07-26T03:42:57Z</dcterms:created>
  <dcterms:modified xsi:type="dcterms:W3CDTF">2026-07-26T03:42:57Z</dcterms:modified>
</cp:coreProperties>
</file>