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400" y="-1925"/>
            <a:ext cx="5621300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квадратные уравнения: от записи до проверки ответа.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квадратного уравнения: основные идеи и примеры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одна переменная может быть в квадрате, помогает решать задачи по геометрии, движению и площадям, а также готовит к изучению функций и более сложных уравнений.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8 классе нужны квадратные уравнения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 квадратного уравнения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77809" y="166675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записывают в виде ax² + bx + c = 0, где x — неизвестное, а a, b и c — коэффициенты, которые задают его форму и решения.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126384" y="2417968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коэффициент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называют старшим. Он обязательно должен быть ненулевым, иначе выражение перестаёт быть квадратным и превращается в уравнение другого вида.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44325" y="99269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остальных членов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bx и c могут отсутствовать. Тогда получается неполное квадратное уравнение, которое иногда решается заметно проще, чем полное.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654138" y="2415723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наличие члена x² делает уравнение квадратным. Если степень неизвестного меньше двух, это уже не квадратное уравнение.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квадратного уравнения и их 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каждый коэффициент влияет на уравнение и график.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a отличает квадратное уравнение от линейного, а b и c помогают определить его поведение и решения.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2x² — 3x + 5 = 0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квадратной функции и связь с уравнением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39525" y="1652450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Парабола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y = ax² + bx + c называется параболой. По его форме можно сразу увидеть, как ведёт себя квадратное уравнение.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839525" y="2489595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ветвей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 &gt; 0, ветви параболы направлены вверх. Если a &lt; 0, они направлены вниз, и график выглядит как перевёрнутая дуга.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839538" y="3326729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корнями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где парабола пересекает ось Ox, показывают решения уравнения ax² + bx + c = 0. Эти точки и есть корни.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839525" y="4166383"/>
            <a:ext cx="3237600" cy="7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изображении отмечены вершина параболы и две точки пересечения с осью x, чтобы легче понять, как график связан с ответами уравнения.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корнями квадратного уравнения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8975" y="16514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 — это такие значения x, при которых левая часть уравнения становится равной нулю. Иначе говоря, они делают уравнение верным.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6129" y="1655763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их бывает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может иметь два корня, один корень или не иметь действительных корней. Всё зависит от его коэффициентов.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11667" y="16570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графиком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парабола пересекает ось Ox, корни есть. Если касается оси в одной точке, корень один. Если не пересекает, действительных корней нет.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бывает у квадратного уравнения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корней удобно сравнивать по знаку дискриминанта: это быстрый способ понять, сколько ответов нужно искать.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дискриминант означает два корня, нулевой — один, отрицательный — отсутствие действительных корней.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уравнения, школьный курс алгебры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Дискриминант помогает быстро понять, сколько действительных корней имеет квадратное уравнение, не находя их сразу.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вычисляют по формуле b² — 4ac.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дискриминанта для квадратного уравнения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решать квадратное уравнение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 общем виде уравнения и знаке дискриминанта.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для нахождения корней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&gt;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дискриминант положительный, уравнение имеет два разных корня. Их находят по формулам x1 = (-b + √D) / (2a) и x2 = (-b — √D) / (2a).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D = 0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дискриминант равен нулю, корень один, но он повторяется дважды. Для его нахождения используют формулу x = -b / (2a).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выражения позволяют получить точный ответ для любого квадратного уравнения, если a не равно нулю, и не пропустить ни один корень.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полного решения квадратного уравнения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 шагом к ответу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уравнения x² — 5x + 6 = 0 и определяем коэффициенты: a = 1, b = -5, c = 6. Затем находим дискриминант: D = 25 — 24 = 1. Положительный результат означает два действительных корня.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 график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формуле получаем x₁ = 3 и x₂ = 2. На рисунке видно, как парабола пересекает ось Ox именно в этих точках. Такое совпадение помогает сразу связать вычисления с геометрическим образом уравнения.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Неполные квадратные уравнения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Нет свободного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имеет вид ax² + bx = 0, можно вынести x за скобки. После этого задача сводится к более простым уравнениям, без вычисления дискриминанта.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Нет линейного члена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уравнении ax² + c = 0 сначала выделяют x², а затем извлекают корень. Такой способ особенно удобен, когда выражение можно быстро преобразовать и проверить.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Осталось только x²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ax² = 0 решается сразу: достаточно разделить обе части на a. В результате получается единственный корень x = 0, если a не равно нулю.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квадратных уравнений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отличать основные виды квадратных уравнений и выбирать подходящий способ решения.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«Квадратные уравнения»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уравнения показывает, нужен ли дискриминант или можно использовать более короткий способ решения.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a = 1, формулы остаются теми же, но вычисления записываются проще и быстрее. Это удобно при решении примеров и проверке ответов.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старший коэффициент равен единице, и запись уравнения становится короче.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приведённого квадратного уравнения из школьного курса алгебры
</a:t>
            </a:r>
            <a:endParaRPr lang="en-US" sz="69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теоремой Виета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x² + bx + c = 0 сумма корней равна -b. Это позволяет быстро проверить, правильно ли найдены два решения, не выполняя повторно все вычисления.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корней равно c, поэтому можно сразу сопоставить найденные числа с свободным членом. Такой способ особенно полезен в простых уравнениях с целыми корнями.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уравнение x² — 5x + 6 = 0 имеет корни 2 и 3, то их сумма и произведение совпадают с условиями теоремы Виета. Это делает ответ надежнее.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знак дискриминанта влияет на график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показывают, как положение параболы связано с числом её пересечений с осью Ox. Это помогает заранее понять, сколько корней нужно искать.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значение дискриминанта, тем больше действительных корней; при отрицательном значении пересечений с осью Ox нет.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на основе свойств квадратной функции y = ax² + bx + c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003" y="2926525"/>
            <a:ext cx="2818845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Случайный знак или пропуск 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формуле корней: путают знак перед b, забывают про 2a или неверно считают b² и 4ac. Из-за одной неточности весь ответ получается неправильным. Поэтому важно выполнять вычисления по шагам и аккуратно записывать каждое действие.
</a:t>
            </a:r>
            <a:endParaRPr lang="en-US" sz="982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спасает от неточностей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решение кажется верным, найденные корни нужно подставить в исходное уравнение. На изображении это показано на коротких примерах: неверный ответ сразу не даёт ноль, а правильный вариант подтверждает вычисления и помогает исправить ошибку.
</a:t>
            </a:r>
            <a:endParaRPr lang="en-US" sz="982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решении квадратных уравнений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найденных корней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убедиться, что найденные значения действительно подходят исходному уравнению.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90190" y="1022065"/>
            <a:ext cx="1890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49758" y="2431590"/>
            <a:ext cx="220500" cy="252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квадратные уравнения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Квадратные уравнения помогают находить неизвестные стороны и площади фигур. Особенно часто они встречаются в задачах, где нужно перевести геометрическое условие в понятную алгебраическую запись.
</a:t>
            </a:r>
            <a:endParaRPr lang="en-US" sz="994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движение они связывают скорость, время и расстояние. Иногда именно квадратное уравнение позволяет найти момент, когда объект достигает нужного положения или встречается с другим.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в строительстве и моделировании квадратные уравнения используют для подбора размеров и проверки условий. Они помогают описывать форму, высоту и другие параметры объекта.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технике такие уравнения применяют в упрощённых моделях. Они позволяют описать зависимость величин и понять, как изменяется результат при разных значениях переменной.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квадратного уравнения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Квадратное уравнение имеет общий вид ax² + bx + c = 0, а дискриминант показывает число его действительных корней. Знание формул, теоремы Виета и способов проверки делает решение точным и понятным.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2026-05-29T11:51:18Z</dcterms:created>
  <dcterms:modified xsi:type="dcterms:W3CDTF">2026-05-29T11:51:18Z</dcterms:modified>
</cp:coreProperties>
</file>