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41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Добавочный скелет и соединения костей
</a:t>
            </a:r>
            <a:endParaRPr lang="en-US" sz="2441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пояса и конечности, а также способы соединения костей в организме человека.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добавочного скелета в движении и защите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Добавочный скелет состоит из плечевого и тазового поясов, а также свободных конечностей рук и ног. Он обеспечивает опору двигательной системе, распределяет нагрузку и защищает важные внутренние органы тела.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Плечевой пояс — основа верхних конечностей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лопатки и ключицы, которые соединяют руки с корпусом и служат прикреплением для мышц плечевого пояса. Эта структура обеспечивает гибкость и разнообразие движений рук.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Тазовый пояс — фундамент нижних конечностей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таза, крестца и копчика. Связывает ноги с позвоночником и поддерживает внутренние органы малого таза, играя ключевую роль в равновесии и движении.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конечности — более 30 костей в каждой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рук и ног образуют сложные структуры с множеством суставов, позволяющих производить разнообразные движения, важные для повседневной жизни и активных игр.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отделы добавочного скелета человека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плечевого пояса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Плечевой пояс образован двумя лопатками и двумя ключицами, которые соединяют верхние конечности с туловищем, обеспечивая крепость и подвижность.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Лопатки служат местом крепления мышц спины и плеч, а ключицы стабилизируют руку, позволяя выполнять широкий спектр различных движений.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тазового пояса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Тазовый пояс состоит из двух тазовых костей, крестца и копчика. Он соединяет позвоночник с нижними конечностями и поддерживает вес тела в положении стоя.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таз формирует полость для органов малого таза и участвует в распределении нагрузок при ходьбе, беге и прыжках, сохраняя устойчивость и равновесие.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соединений костей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Неподвижные соединения — это костные швы, которые обеспечивают прочное сцепление, например, в черепе, и не допускают движения между костями.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Полуподвижные соединения представлены эластичными хрящами, позволяющими небольшой амплитуды движения, характерны для позвоночника и реберного соединения с грудиной.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соединения — суставы, обеспечивают широкий диапазон движений рук и ног, сочетая гибкость и стабильность через связки и суставную капсулу.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Неподвижные соединения: швы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типов швов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Зубчатые, чешуйчатые и плоские швы соединяют кости черепа с высокой прочностью, обеспечивая надёжное сцепление и неподвижность. Это необходимо для устойчивости головы.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функция швов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Швы предотвращают смещение костей при ударах, эффективно защищая головной мозг от повреждений благодаря отсутствию подвижности между черепными костями.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24572"/>
            <a:ext cx="5317500" cy="46943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50" y="270000"/>
            <a:ext cx="3441000" cy="140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соединения: особенности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80600" y="2103250"/>
            <a:ext cx="27549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соединения обеспечивают слабую подвижность между костями за счёт упругого хряща, который соединяет ребра с грудиной, позволяя грудной клетке расширяться при дыхании.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980600" y="3230194"/>
            <a:ext cx="27549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хрящевые соединения присутствуют между позвонками в виде межпозвоночных дисков, выполняя амортизирующую функцию и предотвращая трение костей друг о друга.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1006795"/>
            <a:ext cx="4248300" cy="1925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972407"/>
            <a:ext cx="4248300" cy="19250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соединения: особенности суставов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1377250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сустава — ключ к подвижности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сустав включает сочленяющиеся поверхности костей, покрытые гиалиновым хрящом, суставную капсулу, наполненную синовиальной жидкостью, и связки, удерживающие сустав. Такая конструкция обеспечивает свободу и устойчивость движений.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3342883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суставы в организме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Плечевой, локтевой, тазобедренный и коленный суставы обеспечивают разнообразные движения: сгибание, разгибание, вращение. Они поддерживают активность и приспособленность тела в повседневных задачах и спорте.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хрящевых соединений в организме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Межпозвоночные диски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Располагаются между позвонками, состоят из эластичного хряща, обеспечивают гибкость позвоночника и амортизацию при движениях и нагрузках.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Лобковый симфиз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Соединяет передние части тазовых костей у средней линии тела. Обеспечивает небольшую подвижность, необходимую для адаптации таза при движении.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 и грудина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 соединены с грудиной при помощи хрящевых соединений, которые придают эластичность грудной клетки, позволяя ей расширяться при вдохе.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сустава: основные элементы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 включает суставные поверхности костей, покрытые гладким гиалиновым хрящом. Этот хрящ снижает трение и обеспечивает плавность движения при взаимодействии костей.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 окружён синовиальной капсулой, которая содержит жидкость, питающую хрящ и уменьшающую износ. Прочные связки фиксируют сустав, обеспечивая его стабильность и предотвращая травмы. Классический пример — сложный коленный сустав с менисками.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коленного сустава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Коленный сустав соединяет бедренную и большеберцовую кости, образуя одну из самых крупных сочленений тела. Внутри сустава располагаются латеральный и медиальный мениски, служащие амортизаторами и улучшающие контакт костей.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коленного сустава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 обеспечивает сгибание и разгибание ноги, поддерживает вес тела и гасит ударные нагрузки при ходьбе и беге. Мощные связки внутри сустава стабилизируют его, позволяя двигаться без повреждений.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Коленный сустав: строение и функции
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подвижности основных суставов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типы и диапазоны движений в ключевых суставах человека, а также функции связок в ограничении избыточной подвижности, что предотвращает травмы.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ограничивают излишнюю подвижность, предотвращая повреждения и сохраняя стабильность суставов.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учебник для средней школы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суставов и костей: основные типы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Вывихи — это смещение суставных концов костей, которое часто происходит у школьников при падениях, сопровождаясь сильной болью и нарушением функции сустава.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Переломы обычно возникают после удара или резкого движения; чаще всего страдают лучевая, локтевая и малоберцовая кости, требуя медицинской помощи для восстановления.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Ушибы вызывают боль и припухлость в области сустава, ограничивая движение, но обычно проходят без осложнений при правильном лечении.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Растяжения связок приводят к болезненности и нестабильности сустава, что требует покоя и часто физиотерапии для полного восстановления.
</a:t>
            </a:r>
            <a:endParaRPr lang="en-US" sz="8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травм суставов и костей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спортивными занятиями следует обязательно выполнять разминку для подготовки мышц и связок, снижая риск повреждений. Правильный подбор обуви и защитной экипировки также играет ключевую роль.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активных игр важно соблюдать технику безопасности и контролировать физическую нагрузку. При падениях рекомендуется сгруппироваться, чтобы снизить вероятность травм конечностей и суставов.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изменения соединений костей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1437124" y="965125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хрящевых соединений обеспечивает гибкость и рост костного скелета в детском возрасте. Это помогает легче переносить нагрузки и восстанавливаться после травм.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14599" y="1743875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и зрелость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участки постепенно окостеневают, соединения становятся твёрже. Связки укрепляются, что поддерживает активность и подвижность скелета в молодом возрасте.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373099" y="2352350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40 лет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уменьшение эластичности связок и снижение количества синовиальной жидкости, что ведёт к снижению амортизационной функции суставов и появлению дискомфорта.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78224" y="3130225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Повышается вероятность травм и воспалительных процессов в суставах, из-за ослабления тканей и ухудшения кровоснабжения. Особенно важна забота о здоровье в этом возрасте.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Гибкие соединения у рыб и акул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 и акул преобладают хрящевые и полуподвижные соединения, обеспечивающие плавное и гибкое движение в воде. Это позволяет им легко менять направление и поддерживать баланс под водой.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Неподвижные соединения у птиц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птиц множество неподвижных соединений, особенно в крыльях, что придаёт скелету необходимую жесткость для полёта и выдерживания нагрузок при взмахах крыла.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суставы у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Млекопитающие, например собаки, имеют развиты подвижные суставы плечевого и тазового поясов, позволяющие бегать и совершать сложные манёвры с высокой скоростью.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скелета у разных животных
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структуры костей и функций движения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формируют прочный каркас, обеспечивающий опору всему телу и защищающий внутренние органы, например, таз охраняет органы малого таза при падениях.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дают конечностям подвижность, позволяя совершать сгибания, разгибания и повороты, необходимые для повседневной активности и спорта.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стабилизируют суставы, ограничивая чрезмерную амплитуду движений, что обеспечивает сохранение равновесия и предотвращает травмы при ходьбе и беге.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87609"/>
            <a:ext cx="8604000" cy="28063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добавочного скелета и суставов для человека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113634"/>
            <a:ext cx="4164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Подвижность и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Добавочный скелет и суставы обеспечивают широкую подвижность, необходимую для ходьбы, бега и других движений. Для школьников это особенно важно, так как активность помогает развитию организма.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710103" y="1113625"/>
            <a:ext cx="4164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 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Крепкие суставы и связки предотвращают травмы и поддерживают стабильность тела. Забота о здоровье опорно-двигательного аппарата способствует безопасной и комфортной жизни в любом возрасте.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01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добавочного скелета для здоровья и движения
</a:t>
            </a:r>
            <a:endParaRPr lang="en-US" sz="3401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Добавочный скелет и различные соединения костей обеспечивают необходимую подвижность и устойчивость. Знание их строения помогает укреплять здоровье и предотвращать травмы, особенно в подростковом возрасте.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2026-05-09T13:44:39Z</dcterms:created>
  <dcterms:modified xsi:type="dcterms:W3CDTF">2026-05-09T13:44:39Z</dcterms:modified>
</cp:coreProperties>
</file>