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ключ к её жизнедеятельности
</a:t>
            </a:r>
            <a:endParaRPr lang="en-US" sz="254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воды, минералов и органических соединений, определяющих её функции.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химии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учёные, пользуясь микроскопом, открыли функцию ферментов, витаминов и клеточных процессов, раскрывая химический мир клетки.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живой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от 70% до 90% массы клетки, создавая среду для биохимических реакций и поддержки клеточных структур.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растворяет питательные вещества и обеспечивает транспорт, играя роль универсального переносчика внутри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реакциях обмена, стабилизирует форму клетки и поддерживает её жизненную активность.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как регуляторы водного баланса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элементы, такие как калий и натрий, контролируют поток воды и солей, поддерживая гомеостаз клетки и её жизнеспособность.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кальция и магния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укрепляет мембраны и участвует в передаче сигналов, а магний необходим для работы ферментов и энергетического обмена.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его значение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 и участвует в переносе кислорода, обеспечивая клетки необходимым для жизни газом.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минеральных веществ в клетке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65121"/>
            <a:ext cx="5139684" cy="2426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минеральные элементы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 их процентным содержанием и ключевыми функциями в клетке.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Минералы, несмотря на низкое содержание, оказывают жизненно важное влияние на клеточные процессы.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в клетке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строители и ферменты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отвечают за структуру клетки и катализируют биохимические реакции, обеспечивая жизнедеятельность и адаптацию.
</a:t>
            </a:r>
            <a:endParaRPr lang="en-US" sz="96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как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поставляют энергию и являются частью клеточных структур, поддерживая устойчивость и обмен веществ.
</a:t>
            </a:r>
            <a:endParaRPr lang="en-US" sz="99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нуклеиновые 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формируют мембраны и запасают энергию, а нуклеиновые кислоты хранят и передают генетическую информацию.
</a:t>
            </a:r>
            <a:endParaRPr lang="en-US" sz="9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– строительные блоки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двадцати аминокислот строятся белки, формируя разнообразные структуры и функции в клетке.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катализаторы жизни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Белки-ферменты ускоряют химические реакции, обеспечивая нормальное течение жизненных процессов.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защита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переносят молекулы через мембраны и участвуют в иммунной защите, поддерживая внутреннее равновесие.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многообразие и роль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основных компонентов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доминирующее положение, создавая среду для биохимии клетки.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компонентов обеспечивает эффективное функционирование и устойчивость клетки.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образование, 2023.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углеводов и их роль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– быстрая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главный моносахарид, быстро обеспечивает клетку энергией для жизненных процессов.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 – переносчики
</a:t>
            </a:r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состоит из двух молекул и служит для транспорта сахаров в растениях.
</a:t>
            </a:r>
            <a:endParaRPr lang="en-US" sz="1025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– запас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 гликоген запасают энергию, а целлюлоза формирует прочную клеточную стену у растений.
</a:t>
            </a:r>
            <a:endParaRPr lang="en-US" sz="9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 — энергонакопители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запасают энергию, которую клетка использует при необходимости, поддерживая запас топлива.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защита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Жировой слой служит теплоизоляцией, защищая клетки и организм от переохлаждения.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мембран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клеточные мембраны, обеспечивая избирательный транспорт веществ и защиту клетки.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структура и значение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нуклеиновых кислот в клетке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ДНК: хранитель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сохраняет полную инструкцию для развития и работы клетки. Она передает генетические данные дочерним клеткам при делении, обеспечивая непрерывность жизни.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 синтез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переносит информацию с ДНК к рибосомам, где происходит сборка белков. Этот процесс необходим для обновления и функционирования клеточных структур.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ДНК и РНК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тесно связаны — ДНК задает программу, а РНК осуществляет её реализацию. Их координация критична для правильного функционирования клетки.
</a:t>
            </a:r>
            <a:endParaRPr lang="en-US" sz="8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их значение в клетке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 микроколькостях — незаменимые помощники ферментов, без которых невозможны многие химические реакции внутри клетки. Они поддерживают здоровье и жизнедеятельность.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витамин C защищает клеточные структуры от повреждений окислителями, а витамин D регулирует усвоение и обмен кальция и фосфора, необходимых для костей и мембран.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925" y="1611696"/>
            <a:ext cx="4744507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органических и неорганических веществ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свойства и функции органических и неорганических веществ в клетке.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формируют структуру и энегроресурсы, а неорганические регулируют процессы и поддерживают баланс в клетке.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ионов в работе клетки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натрия, калия и кальция играют ключевую роль в передаче электрических импульсов, обеспечивая работу мышц и нервов, что позволяет клетке быстро реагировать на изменения среды.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правильного баланса ионов позволяет клетке сохранять оптимальное осмотическое давление. Нарушения в их соотношении могут привести к сбоям в обмене веществ и болезням.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молекул от клетки к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образования биологических структур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биомолекул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молекулы, такие как вода и соли, создают среду для протекания биохимических реакций, обеспечивая жизненные процессы на клеточном уровне.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генетическую информацию, обеспечивая точное воспроизведение и регуляцию функций клетки в наследственных процессах.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обладают каталитическими свойствами, ускоряя нужные реакции и участвуя в формировании структуры клетки, влияя на её работу и взаимодействие с окружающей средой.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Макромолекулы способны к самоорганизации, образуя сложные структуры и регулируя взаимодействия внутри клетки, что поддерживает её жизнеспособность и адаптацию.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 клетки при обезвоживании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обезвоживании количество воды в клетке значительно снижается, в то время как концентрация белков и солей возрастает из-за уменьшения объема жидкости.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обезвоживание приводит к нарушению баланса веществ, что может повлиять на функции клетки и вызвать её повреждения.
</a:t>
            </a:r>
            <a:endParaRPr lang="en-US" sz="87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клеточной биологии,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и уровень глюкозы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в клетках повышается концентрация глюкозы, что нарушает их нормальные функции и может приводить к повреждению тканей и органов.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и дефицит железа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железа снижает способность клеток переносить кислород, что ослабляет их деятельность и приводит к общему упадку здоровья человека.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Гипервитаминоз и избыток витаминов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витаминов вызывает накопление их в клетках, что мешает нормальным химическим процессам и приводит к токсическому эффекту.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заболеваний на химический состав клетки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химического состава от типа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содержат больше белков, так как им нужны структурные и функциональные компоненты для сокращения и работы.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 богаты липидами, которые служат накопительным запасом энергии и теплоизоляцией для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клетки имеют высокий уровень кальция, необходимого для прочности и поддержки скелета, обеспечивая структурную опору телу.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фундамент жизни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каждой клетки определяет её строение и функции. Гармоничная работа органических и неорганических веществ обеспечивает жизнеспособность организма и здоровье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2026-05-08T16:51:34Z</dcterms:created>
  <dcterms:modified xsi:type="dcterms:W3CDTF">2026-05-08T16:51:34Z</dcterms:modified>
</cp:coreProperties>
</file>