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переход от романтизма к реализму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романтического идеала — к правде жизни, личности и истории.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литература стала говорить о национальной памяти, свободе, долге и внутреннем мире человека. В центре эпохи — Пушкин, Лермонтов и Гоголь, определившие новый художественный язык.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эпоха: первая половина XIX века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строится на резком противопоставлении идеала и действительности. Герой ощущает себя исключительным, а окружающий мир — несовершенным, чужим его мечте и внутренней свободе.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романтического искусства важны сильные чувства, одиночество, мотив свободы и трагического выбора. Сюжеты часто связаны с необычными обстоятельствами, далёкими странами, историей или легендой.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романтизм особенно заметен в балладах, поэмах и лирике. Он создаёт образ человека, который не может примириться с обыденностью и потому вступает с ней в конфликт.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основные черты и художественные принципы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и образ поэта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воспринимает себя как личность, не похожую на других. Его внутренняя независимость сочетается с одиночеством, а конфликт с обществом становится главным признаком характера.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романтической традиции — не просто автор, а избранник и пророк. Его слово должно открывать высшую истину, поэтому в портретах эпохи так часто подчёркиваются сосредоточенность, напряжённый взгляд и отстранённость.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романтизма и реализма в русской литературе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тяготеет к исключительности и эмоциональной приподнятости, реализм — к типичности и жизненной конкретности.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движение от возвышенного идеала к точному анализу человека и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первой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романтическую свободу и реалистическую точность, поэтому его творчество становится мостом между двумя художественными системами.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центральная фигура переходной эпохи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лирике, прозе и драме он расширяет выразительные возможности языка, а изображение героя делает более живым, сложным и психологически убедительным.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«Борис Годунов» и «Евгений Онегин»: в них сочетаются историческое мышление, наблюдение за современностью и внимание к внутреннему миру человека.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Пушкина русская литература получает образец художественной меры, свободного стиля и глубокого интереса к личности без упрощения её характера.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литературного героя в 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романтической исключительности к реалистической обусловленности характера.
</a:t>
            </a:r>
            <a:endParaRPr lang="en-US" sz="26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первой половины XIX века и их особенности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важнейшие тексты эпохи раскрывают человека, общество и историческое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по-своему обновляет способы изображения личности, среды и авторской позиции.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первой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роман в стихах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начинает работу над романом, выбирая форму, в которой можно соединить сюжет, лирику и размышления о современности.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создания текста усиливается диалог автора с читателем, а частная история героев превращается в широкую картину жизни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романа закрепляет его новаторство: в нём сочетаются психологическая точность, историческая перспектива и особая музыкальность стиха.
</a:t>
            </a:r>
            <a:endParaRPr lang="en-US" sz="13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выделяется внутренней цельностью и способностью слушать собственную совесть. Её чувства не подчиняются светским правилам, поэтому образ героини воспринимается как особенно честный и глубокий.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Татьяны Лариной как нравственный центр романа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 Онегину раскрывает её искренность без литературной условности. В этом эпизоде соединяются эмоциональная открытость, точность самоощущения и высокая духовная культура, определяющая зрелость героини.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конфликты в «Евгении Онегине»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соединяет частные судьбы героев с картиной целого поколения.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характеров и среды раскрывают основные конфликты романа и показывают духовную неоднородность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роман в стихах «Евгений Онегин» (1823–1831)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 переводит эту тему в психологическую прозу: личность Печорина рассматривается как симптом эпохи, где энергия ума не находит достойного применения.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человека, который остро чувствует несоответствие между высокими идеалами и реальностью. Отсюда мотивы одиночества, протеста и внутреннего разлада.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герой часто оказывается наедине с судьбой и собственными сомнениями. Даже бунт у Лермонтова не приносит покоя, потому что не устраняет духовную пустоту.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трагедия личности в мире без гармонии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герой своего времени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сила и внутренняя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производит впечатление человека решительного и независимого. Однако за наблюдательностью и волей скрываются усталость, скепсис и утрата ясной жизненной цели.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как способ раскрытия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раскрывается не только через поступки, но и через дневник, где он беспристрастно оценивает себя и других. Именно это делает образ особенно сложным.
</a:t>
            </a:r>
            <a:endParaRPr lang="en-US" sz="17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романа «Герой нашего времени»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М. Ю. Лермонтова показывает героя через последовательное изменение точки зрения рассказчика и формы повествования.
</a:t>
            </a:r>
            <a:endParaRPr lang="en-US" sz="293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Онегина и Печорина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два этапа развития типа «лишнего человека» в русской литературе первой половины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отчуждены от общества, но Печорин более активен и рефлексивен, поэтому образ становится психологически острее и трагичнее.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«Евгений Онегин»; М. Ю. Лермонтов «Герой нашего времени»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использует смех не ради развлечения, а как средство разоблачения. Комическое у него быстро переходит в сатирическое, потому что за внешней нелепостью виден нравственный изъян.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социальная сатира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Чиновники, помещики и городские обыватели у Гоголя живут по правилам страха, выгоды и притворства. Их речь, жесты и поступки подчеркивают духовную опустошённость среды.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и «Мёртвых душах» сатирический взгляд сочетается с гротеском и точной бытовой деталью. Благодаря этому общественный порок становится не абстрактным, а зримым и убедительным.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«Ревизоре» и «Мёртвых душах»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уездный город — это не просто место действия, а замкнутая система, где власть, слухи и страх управляют поведением людей. Пространство само выявляет болезни общества.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Канцелярии, дома, улицы и толпа персонажей создают ощущение тесноты и абсурда. Через бытовые подробности писатель показывает, как формальность подменяет живую человеческую ответственность.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усиливают смысл текста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особенно важны средства, которые помогают не только описывать, но и интерпретировать характер, ситуацию и авторскую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выразительные приёмы работают вместе: они связывают образ, конфликт и идею, делая смысл текста точным и многослойным.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первой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литературы первой половины XIX века для десятиклассника
</a:t>
            </a:r>
            <a:endParaRPr lang="en-US" sz="196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XIX века постоянно сталкиваются с давлением среды, поэтому школьник лучше понимает, как общественные нормы влияют на поступки и самооценку человека.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выбор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Лермонтова и Гоголя учат видеть личность не поверхностно, а как носителя ответственности, сомнений, памяти и нравственного решения.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литература развивает навык анализа текста: важно замечать мотивы, композицию, детали и авторскую позицию, а не ограничиваться пересказом сюжета.
</a:t>
            </a:r>
            <a:endParaRPr lang="en-US" sz="159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первой половины века подготавливает к изучению реализма: здесь формируются ключевые понятия, без которых трудно понять литературу второй половины XIX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дальнейшего курса
</a:t>
            </a:r>
            <a:endParaRPr lang="en-US" sz="9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путь к реалистическому взгляду на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XIX века показала, как романтический идеал сменяется реалистическим анализом личности и общества. Именно в этом переходе раскрылась художественная зрелость эпохи.
</a:t>
            </a:r>
            <a:endParaRPr lang="en-US" sz="36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2026-05-23T11:43:26Z</dcterms:created>
  <dcterms:modified xsi:type="dcterms:W3CDTF">2026-05-23T11:43:26Z</dcterms:modified>
</cp:coreProperties>
</file>