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рациональное природопользование: современное значение и ключевые проблемы
</a:t>
            </a:r>
            <a:pPr algn="ctr" indent="0" marL="0">
              <a:lnSpc>
                <a:spcPct val="100000"/>
              </a:lnSpc>
              <a:buNone/>
            </a:pPr>
            <a:r>
              <a:rPr lang="en-US" sz="5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развитием общества и сохранением природы – главный вызов XXI 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3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17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69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природопользования: от древности до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природных ресурсов прошло путь от охоты и собирательства до массового индустриального освоения, что привело к проблемам деградации окружающей среды и формированию первых природоохранных инициатив в XX веке.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угроза биоразнообразию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вырубка лесов сокращает ареалы обитания многих видов и усиливает изменение климата. По оценкам WWF, ежегодно исчезают десятки видов животных из-за утраты естественной среды. Экосистемы лесов страдают от утраты связей и функциональности.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пресной воды и нарушение гидрорежима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 и плотины регулируют течение более половины крупных рек мира, что снижает миграцию рыб и ухудшает доступ населения к питьевой воде. Это нарушает природные циклы и влияет на рекреационные и хозяйственные сферы.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и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и загрязняющих веществ приводят к ухудшению качества воздуха и кислотным дождям, что наносит ущерб экосистемам, сельскому хозяйству и здоровью людей по всему миру.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 антропогенного воздействия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рационального природопользования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территориальное планирование и анализ пригодности ресурсов позволяют минимизировать ущерб окружающей среде и оптимизировать их использование.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малозатратных, безотходных технологий помогает снизить воздействие промышленных и сельскохозяйственных процессов на природу.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между добычей и восстановлением ресурсов обеспечивает долгосрочную устойчивость природных комплексов и предотвращает истощение.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подход учитывает взаимосвязь всех элементов природы при принятии решений, защищая биологическое разнообразие и функциональность экосистем.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обстановка в России: вызовы и решения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 его влияние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приводит к росту потребления ресурсов и загрязнению. С 1990 по 2021 год количество твердых отходов выросло на 37%, что требует эффективных систем переработки и утилизации.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развитие Саратовской области
</a:t>
            </a:r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промышленный рост с природоохранными мерами — цифровым мониторингом, раздельным сбором мусора и экологическим контролем, что снижает влияние на окружающую среду.
</a:t>
            </a:r>
            <a:endParaRPr lang="en-US" sz="1758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экологическая нагрузка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увеличивает объем выбросов и отходов, создавая проблемы качества воздуха и водных ресурсов. Внедрение современных технологий и социальной ответственности помогает уменьшить этими негативные последствия.
</a:t>
            </a:r>
            <a:endParaRPr lang="en-US" sz="1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океанов пластиком достигает 8 миллионов тонн в год, вызывая вред морской флоре и фауне, а также сказываясь на человеческом здоровье.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биоразнообразия — порядка 25% видов под угрозой исчезновения — снижает устойчивость природных систем.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озонового слоя увеличивает радиационное воздействие, вызывая опасность для здоровья и ухудшение условий жизни растений и животных.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ведет к экстремальным погодным явлениям и смещению природных зон, угрожая устойчивости экосистем и населению.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экологические вызовы XXI века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 государственной и мировой политике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направлены на сохранение природных комплексов и предотвращение деградации окружающей среды с учётом национальных приоритетов.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учитывает разнообразие видов и цели устойчивого развития, поддерживая баланс между природопользованием и хозяйственной деятельностью.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способствуют глобальному сотрудничеству в области экологии, формируют обязательства и стандарты для стран.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современной системы охраны природы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загрязнения и очистка природных сред — ключевые меры для сохранения здоровья экосистем и людей.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экологически безопасное хозяйство минимизируют пагубное воздействие на окружающую среду.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видов направлена на сохранение биологического разнообразия и природного наследия.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международное сотрудничество создают основу для повышения ответственности общества и развития эффективно работающих систем защиты природы.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природоохранной деятельности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меры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законов, стандартов и международных соглашений регулирует деятельность и заставляет соблюдать экологические нормы.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инструменты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налоги и компенсационные выплаты стимулируют предприятия снижать негативное воздействие и переходить к устойчивым технологиям.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решения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фильтров, очистных сооружений и возобновляемой энергетики сокращает загрязнение и улучшает качество окружающей среды.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базы данных обеспечивают актуальную информацию для прогнозирования и принятия обоснованных экологических решений.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 — хранитель уникальной экосистемы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заповедник сохранил биоразнообразие озера Байкал, включая эндемичные виды рыб и растений. Он играет важную роль в научных исследованиях и поддержании природного баланса региона.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Вальдайский национальный парк — природное и культурное 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сочетает красивые леса, озера и исторические памятники. Здесь реализуются программы по восстановлению лесов и поддержке редких видов животных, популяризируя экологическое просвещение.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Баргузинский заповедник — ключ к сохранению баргузинского соболя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одного из редчайших пушных зверей, способствуя охране и восстановлению его популяции. Регион важен для поддержания экосистемы Байкальского региона.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России
</a:t>
            </a:r>
            <a:endParaRPr lang="en-US" sz="5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сотрудничество: охрана природы на глобальном уровне
</a:t>
            </a:r>
            <a:endParaRPr lang="en-US" sz="3594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— Монреальский протокол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соглашение, направленное на защиту озонового слоя путем ограничения производства и потребления озоноразрушающих веществ.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 по 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Договор, предусматривающий меры по ограничению глобального потепления и снижению выбросов парниковых газов в атмосфере.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 — Конвенция о биологическом 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Рамочное соглашение, целью которого стало сохранение биоразнообразия и рациональное использование природных ресурсов на глобальном уровне.
</a:t>
            </a:r>
            <a:endParaRPr lang="en-US" sz="2892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международные проекты и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мировые организации реализуют проекты по сохранению лесов, восстановлению исчезающих видов и борьбе с загрязнением мирового океана пластиком.
</a:t>
            </a:r>
            <a:endParaRPr lang="en-US" sz="27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Брянском лесу реализован проект по реинтродукции европейского зубра, включающий постоянный мониторинг популяции и поддержание оптимальных условий питания для животных.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антропогенной нагрузки помогло восстановить экосистему, что повысило её биоразнообразие и привлекло внимание туристов и экологов к образовательным возможностям территории.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природоохранных проектов: опыт Брянского леса
</a:t>
            </a:r>
            <a:endParaRPr lang="en-US" sz="4277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природопользования: Россия и зарубежный опыт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экологические показатели России, Германии и Китая за 2021 год и демонстрирует разницу в уровне развития систем природоохранных мер.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развитой системой переработки отходов и контролем выбросов достигают лучших экологических результатов и эффективнее используют природные ресурсы.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за 2021 год: национальные экологические отчёты и международные исследования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в рациональном природопользовании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направлением стала интеграция замкнутых систем водопотребления и активное использование возобновляемых источников энергии, что снижает нагрузку на природные ресурсы и уменьшает выбросы загрязняющих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включают биотехнологии почвенного восстановления и нейросетевые системы для мониторинга и управления атмосферными выбросами, стимулируя экологизацию промышленных процессов.
</a:t>
            </a:r>
            <a:endParaRPr lang="en-US" sz="4854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экологического образования и молодежных инициатив
</a:t>
            </a:r>
            <a:endParaRPr lang="en-US" sz="4834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экологической культуры через образование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вузах вводятся курсы по экологии, активно развиваются проектные работы и научные кружки, что способствует глубокому пониманию природы и её охраны среди молодёжи.
</a:t>
            </a:r>
            <a:endParaRPr lang="en-US" sz="2078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движения за чистую планету
</a:t>
            </a:r>
            <a:pPr algn="l" indent="0" marL="0">
              <a:lnSpc>
                <a:spcPct val="9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«ЭКА» и «Чистые игры» вовлекают подростков в практические действия по уборке территории и раздельному сбору мусора, укрепляя ответственное отношение к окружающей среде.
</a:t>
            </a:r>
            <a:endParaRPr lang="en-US" sz="23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и государственный контроль природопользования в РФ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и другие нормативные акты формируют юридическую основу регулирования природопользования в России.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соблюдения законодательства используются процедуры экологической экспертизы, лицензирования и регулярного аудита промышленных предприятий.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органы, включая прокуратуру и природоохранные ведомства, применяют административные и уголовные меры ответственности к нарушителям экологических норм.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рационального природопользования: экономические и технологические тренды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— Развитие возобновляемой энергетики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солнечной и ветровой энергии становится основой «зелёной» экономики и способствует снижению углеродного следа в промышленности.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— Рост переработки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Ожидается значительное увеличение доли переработки отходов, что позволит уменьшить нагрузку на полигоны и повысить ресурсосбережение.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 — Интеллектуальные экологические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«умных» городов с интегрированными системами контроля окружающей среды и экологически чистым транспортом будет стимулировать устойчивое развитие.
</a:t>
            </a:r>
            <a:endParaRPr lang="en-US" sz="2344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 — Целевые показатели в снижении выбросов
</a:t>
            </a:r>
            <a:pPr algn="l" indent="0" marL="0">
              <a:lnSpc>
                <a:spcPct val="100000"/>
              </a:lnSpc>
              <a:buNone/>
            </a:pPr>
            <a:r>
              <a:rPr lang="en-US" sz="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Прогнозируется сокращение парниковых газов на 30%, что станет результатом активного внедрения экологических инноваций и повышения эффективности природопользования.
</a:t>
            </a:r>
            <a:endParaRPr lang="en-US" sz="2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значимость охраны природы и общественное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экологической обстановки напрямую влияет на здоровье населения, снижая заболеваемость, связанную с загрязнением воздуха и воды.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Инклюзивные проекты вовлекают разные возрастные группы в природоохранные инициативы, формируя коллективную ответственность за состояние окружающей среды.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вызвана интенсивным сельским хозяйством и требует внедрения методов устойчивого земледелия и мониторинга состояния земель.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рыбы в Волжско-Каспийском бассейне и Байкале истощаются под давлением чрезмерного лова и экологических изменений.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крупных городах достигает 80% от выбросов транспорта и промышленности, требуя новых экологических стандартов и технологий очистки.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потеря лесных массивов составляет около 1,5 млн гектаров из-за пожаров и нелегальных вырубок, угрожая биоразнообразию и климату.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охраны природы в России: масштабы и пути решения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природопользование — фундамент благополучия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гармонии между человеком и природой возможно только через сбалансированный подход, ответственность общества и применение рациональных методов природопользования в XXI веке.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2026-05-10T08:18:41Z</dcterms:created>
  <dcterms:modified xsi:type="dcterms:W3CDTF">2026-05-10T08:18:41Z</dcterms:modified>
</cp:coreProperties>
</file>