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биогеоценозов: от леса до океана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Земли: живые связи, среда и круговорот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влага, почвы, солёность и рельеф определяют, какие организмы смогут жить в конкретной среде. Поэтому на Земле формируются разные типы экосистем со своими пищевыми цепями и сезонными ритмами.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облик экосистем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биогеоценоза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компонента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биоценоз и биотоп: сообщество живых организмов существует неразрывно с участком среды, где действуют определённые климатические, почвенные и водные условия.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 в процессе фотосинтеза, консументы получают энергию, поедая готовую органику, а редуценты разлагают остатки до минеральных соединений, возвращая их в среду.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внутри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организмами постоянно действуют пищевые, конкурентные и симбиотические связи. Именно они обеспечивают перенос вещества и энергии и поддерживают целостность сообщества.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Ярусность, мозаичность и разнообразие экологических ниш уменьшают прямую конкуренцию и делают биогеоценоз более устойчивым к внешним изменениям и выпадению отдельных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254239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отличаются условиями среды, составом организмов и степенью зависимости от внешних факторов.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экосистемы определяют ведущие условия среды, а состав видов отражает их приспособленность к этим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экосистем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биогеоценоз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имеет выраженное вертикальное строение: кроны деревьев, кустарники, травы, мхи и лишайники занимают разные уровни и по-разному используют свет, влагу и пространство.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биомасса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листовая поверхность и достаточное увлажнение позволяют лесу накапливать значительную биомассу, особенно в умеренных и влажных климатических зонах.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лесным экосистемам относят тайгу, смешанные и широколиственные леса, а также влажные тропические леса, различающиеся климатом, составом видов и продуктивностью.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отличаются богатым видовым составом и разветвлённой сетью трофических связей, поэтому изменения в одной группе организмов часто отражаются на всей 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экосистем по школьному курсу биологии
</a:t>
            </a:r>
            <a:endParaRPr lang="en-US" sz="97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особенно возрастает там, где тепло сочетается с достаточным увлажнением и длинным вегетационным периодом.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тепло- и водный режим, тем больше биомасса; экстремальные условия резко снижают первичную продукцию.
</a:t>
            </a:r>
            <a:endParaRPr lang="en-US" sz="128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продуктивности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119" y="3154675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саванны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экосистемах доминируют злаки и другие травы, способные быстро наращивать надземную массу после засухи, вытаптывания или пожара.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Травянистый покров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чередование влажного и сухого сезонов определяет рост растений, доступность корма и миграции животных, а в степях ограничивает древесную растительность.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влаги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особенно богаты копытными, мелкими грызунами, хищниками и хищными птицами, которые образуют устойчивые пищевые цепи и регулируют численность друг друга.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корневые системы и способность быстро восстанавливать побеги помогают травам переживать пожары и сохранять господство в открытом ландшафте.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пожарам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здесь — нехватка влаги при сильном испарении. Поэтому растения и животные вырабатывают признаки, позволяющие экономно расходовать воду и избегать перегрева.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Растения-ксерофиты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Ксерофиты, суккуленты и эфемеры по-разному решают одну задачу: уменьшают испарение, запасают воду в тканях или успевают завершить жизненный цикл после редких дождей.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пустынь активны ночью, прячутся в норах или имеют экономный водный обмен, что помогает им переживать жару и длительную засуху.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 температуре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суточные колебания температуры усиливают отбор на светлую окраску, укрытный образ жизни и способность переносить перегрев без потери жизненных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267245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принцип работает в разных условиях: строение, физиология и поведение помогают организму выживать в своей среде.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связаны с конкретными факторами среды и повышают шансы вида на выживание и размножение.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среде обитания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экосистеме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между трофическими уровнями в природном сообществе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и трофические уровни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цепь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природе организмы редко связаны одной линией питания. Один вид может одновременно питаться несколькими объектами и сам служить добычей для разных хищников, образуя сложную сеть связей.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выделяют продуцентов, консументов разных порядков и редуцентов. Каждый уровень получает энергию и вещество от предыдущего, но выполняет собственную роль в поддержании жизни сообщества.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повышают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альтернативных путей в пищевой сети, тем меньше риск полного нарушения системы при исчезновении отдельного вида. Разветвлённость делает экосистему гибче и надёжнее.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добычи и 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вида в сети может меняться в зависимости от возраста, сезона и условий среды. Поэтому пищевые отношения в природе динамичны и постоянно перестраиваются, сохраняя общий баланс.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биологии: круговорот веществ в экосистеме; данные условные, для иллюстрации структуры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соединяет живую и неживую части экосистемы, обеспечивая постоянный возврат элементов в почву, воду и воздух.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разложение и возврат веществ, тем устойчивее плодородие и самоподдержание биогеоценоза.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биогеоценозе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экосистемы: жизнь в реках, озёрах и болотах
</a:t>
            </a:r>
            <a:endParaRPr lang="en-US" sz="2133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путь и 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реке всё определяется течением: оно переносит кислород, пищу и организмы, но требует от них особых приспособлений. Прибрежные заросли укрепляют берега и создают укрытия для мальков, личинок и беспозвоночных.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 слоям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устроено неравномерно: у берега больше света и растений, в толще воды живут планктон и рыбы, а на дне накапливаются остатки организмов. Такое зонирование создаёт разные условия для жизни на небольшом пространстве.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 — запас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выглядит неприметно, но играет важную роль в природе. Здесь накапливается вода и органическое вещество, а влаголюбивые растения приспособлены к недостатку кислорода в почве и медленному разложению остатков.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 занимают огромную часть поверхности Земли и участвуют в поддержании климата и круговорота веществ. Их значение выходит далеко за пределы прибрежной зоны.
</a:t>
            </a:r>
            <a:endParaRPr lang="en-US" sz="789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 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Первичную продукцию в морской среде создаёт фитопланктон. Он служит началом большинства пищевых цепей, а его продуктивность зависит от света, течений и поступления питательных веществ.
</a:t>
            </a:r>
            <a:endParaRPr lang="en-US" sz="72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наибольшего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видов сосредоточено у берегов, на шельфе и в коралловых рифах. Здесь сочетаются достаточная освещённость, богатая кормовая база и разнообразные укрытия.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экологии; оценка факторов условная, без количественной эмпирической шкалы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нельзя свести к одному признаку: она формируется совместным действием видов, связей и внешних условий среды.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 сообщества, где функции распределены между многими видами и сохраняются пути компенсации при нарушениях.
</a:t>
            </a:r>
            <a:endParaRPr lang="en-US" sz="1252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типам искусственных экосистем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сильно хозяйственная деятельность определяет состав, структуру и устойчивость созданных человеком сообществ.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человек контролирует систему, тем выше продуктивность в краткосрочной перспективе и тем ниже её способность к саморегуляции.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и их 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биогеоценозы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степей и осушение болот уничтожают привычные условия жизни организмов. В результате виды теряют укрытия, кормовые ресурсы и места размножения.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фрагментация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выбросы, стоки и дороги разрывают целостность природных сообществ. Изолированные участки хуже обмениваются видами, а пищевые цепи становятся более уязвимыми.
</a:t>
            </a:r>
            <a:endParaRPr lang="en-US" sz="854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организмы могут быстро распространяться и вытеснять местные виды, если у них нет естественных врагов. Это меняет структуру сообществ и нарушает сложившиеся связи.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и режима осадков перестраивает сроки цветения, миграций и размножения. Особенно чувствительны к этому лесные, болотные и прибрежные экосистемы.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мер: от защиты видов до постоянного мониторинга состояния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9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4531" y="150130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86258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74125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биогеоценозов для человека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дают человеку продукты питания, древесину, лекарственное сырьё и материалы для хозяйственной деятельности. Без их устойчивой работы нарушаются и производство, и повседневная жизнь.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 выделяют кислород, влияя на состав атмосферы и климат. Их сохранение особенно важно для смягчения последствий изменения климата.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климат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почвы регулируют водный режим территорий, удерживают влагу и участвуют в формировании плодородия. Это напрямую связано с урожайностью и устойчивостью ландшафтов.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плодородие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поддерживают рыбные ресурсы и другие промысловые виды. Их состояние отражается на продовольственной безопасности и экономике прибрежных регионов.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Биоресурсы морей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имеют не только природную, но и социальную ценность. Чем лучше сохранены сообщества, тем надёжнее питание, вода, здоровье и комфорт человека.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 — это устойчивость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различны по условиям среды, но подчиняются единым законам. Их сохранение поддерживает биологическое разнообразие, природное равновесие и основу благополучия человека.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2026-06-01T19:00:40Z</dcterms:created>
  <dcterms:modified xsi:type="dcterms:W3CDTF">2026-06-01T19:00:40Z</dcterms:modified>
</cp:coreProperties>
</file>