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2400" y="701866"/>
            <a:ext cx="3939600" cy="3381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72000" y="1294400"/>
            <a:ext cx="2870700" cy="28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66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Пропорциональное деление: как разделить целое по заданному отношению
</a:t>
            </a:r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Разделим целое по правилу, если отношение частей уже известно.
</a:t>
            </a:r>
            <a:endParaRPr lang="en-US" sz="2866" dirty="0"/>
          </a:p>
        </p:txBody>
      </p:sp>
      <p:sp>
        <p:nvSpPr>
          <p:cNvPr id="6" name="Text 1"/>
          <p:cNvSpPr txBox="1"/>
          <p:nvPr/>
        </p:nvSpPr>
        <p:spPr>
          <a:xfrm>
            <a:off x="362106" y="4516678"/>
            <a:ext cx="3623154" cy="3077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7084" y="1691289"/>
            <a:ext cx="5173980" cy="2915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4541" y="2194559"/>
            <a:ext cx="2683479" cy="1882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делят конфеты, деньги, яблоки и время, когда важно сохранить заданное соотношение, а не распределить всё поровну.
</a:t>
            </a:r>
            <a:endParaRPr lang="en-US" sz="1050" dirty="0"/>
          </a:p>
        </p:txBody>
      </p:sp>
      <p:sp>
        <p:nvSpPr>
          <p:cNvPr id="7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это пригодится каждый день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01500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Отношение показывает, сколько долей приходится на каждую часть целого и как части соотносятся между собой.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424922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2:3:5 означает, что первая часть состоит из 2 долей, вторая — из 3, а третья — из 5.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324641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узнать общее число долей, складывают все коэффициенты: 2 + 3 + 5 = 10.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отношение чисел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8720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находят сумму всех чисел отношения — это показывает, на сколько равных долей разделено целое.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39491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общее количество делят на сумму коэффициентов и получают значение одной доли, по которой считают все части.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111266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каждое число отношения умножают на одну долю и обязательно проверяют ответ сложением.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алгоритм деления в данном отношении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решать задачи на пропорциональное деление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решения задачи по известному отношению частей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3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2046224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долей в отношении 1:2:3 равна 6, значит одна доля составляет 36 : 6 = 6 яблок. Первая корзина получает одну долю, вторая — две, третья — три.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78858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распределения: 6 яблок, 12 яблок и 18 яблок. Проверка проста: 6 + 12 + 18 = 36, значит решение верно.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36 яблок в отношении 1:2:3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2154" y="2493392"/>
            <a:ext cx="3848986" cy="12282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962" y="1566447"/>
            <a:ext cx="3908988" cy="2041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Одинаковый алгоритм даёт разные ответы в зависимости от суммы коэффициентов и общего числа.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сумма коэффициентов, тем меньше одна доля при том же общем числе.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6962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теме «Пропорциональное деление»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нескольких задач на пропорциональное деление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6037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Каждую часть отношения удобно понимать как дробь от целого: она показывает, какую долю общего числа получает участник.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588747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сумма всех частей всегда совпадает с целым: дроби просто описывают одно и то же число разными долями.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80936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отношение 2:3:5, то целое делится на 10 равных долей, а части равны 2/10, 3/10 и 5/10.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пропорционального деления с дробями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 отношение превращается в проценты и помогает увидеть размеры частей наглядно.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часть самая большая, потому что ей соответствует большее число долей в отношении.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 отношению 2:3:5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делится целое в отношении 2:3:5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5660" y="927073"/>
            <a:ext cx="3377807" cy="17932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300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рублей составляет одна доля при делении 1500 рублей в отношении 2:1:2.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705661" y="3566160"/>
            <a:ext cx="3754336" cy="929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 отношению 2:1:2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827891" y="1057521"/>
            <a:ext cx="3271360" cy="15558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удобно для распределения призов, карманных денег и семейного бюджета, когда важно сохранить заданное соотношение частей.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641626" y="4678984"/>
            <a:ext cx="1311900" cy="2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8113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забывают, что сначала нужно сложить все числа отношения. Если пропустить этот шаг, одна доля получится неверной, а все последующие вычисления тоже собьются.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788934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делить общее число на один коэффициент вместо суммы всех коэффициентов. В этом случае ответ не отражает заданное соотношение частей.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38113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одну долю умножают неправильно: путают порядок коэффициентов или записывают части не по условию. Тогда получаются числа, которые не соответствуют исходной задаче.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88934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Надёжная проверка проста: сложите все найденные части и сравните их с исходным числом. Если сумма не совпадает, нужно искать ошибку в вычислениях.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решении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задача решается через отношение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задачи, в которой удобно применять пропорциональное деление: есть целое, задано соотношение частей и требуется сохранить его при распределении.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12084" y="1824424"/>
            <a:ext cx="3331914" cy="27559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5691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находим одну долю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коэффициентов в отношении 1:3:5 равна 9. Значит, на каждую долю приходится 1 час, потому что 9 часов делятся на 9 равных частей. Это позволяет быстро найти весь ответ.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294662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распределяем время по частям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этап занимает 1 час, второй — 3 часа, третий — 5 часов. Визуальный таймлайн помогает увидеть, как одна и та же единица времени распределяется между разными частями без нарушения заданного отношения.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 распределением времени: 9 часов в отношении 1:3:5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трёх случаях общее число остаётся одинаковым, но размеры частей меняются из-за разных коэффициентов отношения.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сумма коэффициентов, тем меньше одна доля. Поэтому при одном и том же целом разные отношения дают разные результаты.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учебным примерам; дата не требуется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меняются части при одном и том же общем числе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7452" y="2949611"/>
            <a:ext cx="8109097" cy="12998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57678" y="1512476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из условия задачи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Памятка: что нужно найти в задаче на пропорциональное деление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86953" y="1512476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шаблон помогает не пропустить ни один шаг решения и быстро проверить ответ.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сумма частей совпадает с исходным числом, вычисления выполнены верно. Проверка особенно полезна, когда в ответе несколько значений.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67943" y="1056457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общее число не делится на сумму коэффициентов без остатка. Тогда одна доля получается дробной, а в задаче с предметами это не всегда удобно.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6589990" y="1056458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10 тетрадей в отношении 2:3 нельзя распределить на целые части по этому правилу. Получаются нецелые значения, которые не подходят для реальных тетрадей.
</a:t>
            </a:r>
            <a:endParaRPr lang="en-US" sz="1079" dirty="0"/>
          </a:p>
        </p:txBody>
      </p:sp>
      <p:sp>
        <p:nvSpPr>
          <p:cNvPr id="9" name="Text 2"/>
          <p:cNvSpPr txBox="1"/>
          <p:nvPr/>
        </p:nvSpPr>
        <p:spPr>
          <a:xfrm>
            <a:off x="3867942" y="3165709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случаях условие может предлагать округление, замену чисел или другой набор данных. Важно внимательно читать задачу и понимать, что именно требуется найти.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589989" y="3165710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речь идёт о реальных предметах, число частей обычно должно быть целым. Поэтому нужно проверять, позволяет ли условие выполнить деление точно и без потери смысла.
</a:t>
            </a:r>
            <a:endParaRPr lang="en-US" sz="1084" dirty="0"/>
          </a:p>
        </p:txBody>
      </p:sp>
      <p:sp>
        <p:nvSpPr>
          <p:cNvPr id="11" name="Text 4"/>
          <p:cNvSpPr txBox="1"/>
          <p:nvPr/>
        </p:nvSpPr>
        <p:spPr>
          <a:xfrm>
            <a:off x="361950" y="814388"/>
            <a:ext cx="2562225" cy="3514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с остатком и случаи, когда деление не получается точно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380" y="1607763"/>
            <a:ext cx="306494" cy="3064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2196" y="1602393"/>
            <a:ext cx="317233" cy="3172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7380" y="3313091"/>
            <a:ext cx="306494" cy="306494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68511" y="3322070"/>
            <a:ext cx="324602" cy="28853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3" name="Text 1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Приготовление блюд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Ингредиенты удобно делить по заданной пропорции, чтобы сохранить вкус и нужное количество продукта для всей семьи или группы.
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Деньги и призы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Суммы распределяют между участниками так, чтобы каждый получил свою часть по заранее известному правилу, а не поровну.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и нагрузка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или рабочее время часто распределяют между этапами, если каждый из них должен длиться по своему соотношению.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и ресурсы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делении материалов, запасов или нагрузки важно сохранить заданное отношение, чтобы распределение было справедливым и удобным.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Пропорциональное деление в реальной жизни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не только итог, но и промежуточные вычисления: сначала сумма коэффициентов, затем одна доля, после этого — каждая часть отдельно.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12, 24 и 24 подтверждают, что метод работает последовательно: сумма коэффициентов помогает найти одну долю, а проверка завершает решение.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пример; дата не требуется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пример: распределение 60 единиц в отношении 2:4:4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01500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внимательно выписывают общее число и отношение частей. Это помогает понять, что именно дано в задаче и какой способ решения нужно использовать.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424922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находят сумму коэффициентов и определяют одну долю. После этого каждую часть вычисляют отдельно, не смешивая порядок чисел и не пропуская шаги.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324641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обязательно выполняют проверку сложением. Если сумма всех частей равна исходному числу, значит, пропорциональное деление выполнено правильно.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ориентиры для успешного решения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Пропорциональное деление: точный способ делить целое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Пропорциональное деление учит распределять целое по правилу, а не наугад. Этот способ помогает решать задачи аккуратно, проверять ответ и видеть связь математики с повседневной жизнью.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2026-05-24T16:28:43Z</dcterms:created>
  <dcterms:modified xsi:type="dcterms:W3CDTF">2026-05-24T16:28:43Z</dcterms:modified>
</cp:coreProperties>
</file>