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как социальная экосистема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6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 — живая система, где правила, роли и поведение проходят отбор.
</a:t>
            </a:r>
            <a:pPr algn="ctr" indent="0" marL="0">
              <a:lnSpc>
                <a:spcPct val="100000"/>
              </a:lnSpc>
              <a:buNone/>
            </a:pPr>
            <a:r>
              <a:rPr lang="en-US" sz="3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9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69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эволюция помогает понять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 не только живые организмы, но и привычки, нормы и способы общения. Сообщество можно рассматривать как систему, где люди одновременно сотрудничают и конкурируют за внимание, статус, безопасность и принадлежность.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нужны сообщества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своих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важно чувствовать, что рядом есть «свои»: так легче получать поддержку, защиту и признание. Без группы человек быстрее теряет уверенность и ориентиры.
</a:t>
            </a:r>
            <a:endParaRPr lang="en-US" sz="2207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внутри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класс, кружок или чат устроены не хаотично: в них есть роли, негласные правила и распределение влияния. Это делает поведение предсказуемым и снижает напряжение.
</a:t>
            </a:r>
            <a:endParaRPr lang="en-US" sz="2207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любой группы ресурсы ограничены: время, внимание, помощь и уважение не распределяются одинаково. Поэтому участники не только сотрудничают, но и соперничают.
</a:t>
            </a:r>
            <a:endParaRPr lang="en-US" sz="2207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удерживает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при таком взгляде прост: почему одни сообщества остаются сплочёнными, а другие распадаются? Ответ связан с тем, какие нормы оказываются полезными.
</a:t>
            </a:r>
            <a:endParaRPr lang="en-US" sz="22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5738" y="6582569"/>
            <a:ext cx="533475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 — это группа людей, которых объединяют общие нормы, ожидания и ощущение «мы». Оно существует не только по факту общения, но и благодаря совместной идентичности.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 — сеть живых существ и среды, где каждый элемент влияет на другие. В такой системе важны связи, а не отдельные участники поодиночке.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это постепенное изменение признаков и правил, которые лучше помогают системе сохраняться. В социальной среде сохраняются не любые привычки, а более полезные для группы.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 — это место и функция внутри системы: кто-то задаёт тон, кто-то примиряет, кто-то организует. Ниши помогают понять, почему участники не одинаковы.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группа формирует собственную среду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Шутки, внутренние мемы и традиции создают особую атмосферу, которую новичок считывает почти сразу. Так группа сама формирует среду, в которой удобно своим и неуютно чужим.
</a:t>
            </a:r>
            <a:endParaRPr lang="en-US" sz="2466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Самонастройка ролей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не назначаются сверху навсегда: их постепенно закрепляют сами участники. Кто-то становится организатором, кто-то мирит спорящих, а кто-то задаёт тон разговора.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видны 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2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общения и запреты тоже работают как часть среды. Одни темы поощряются, другие избегаются, и именно это показывает, какие нормы считаются допустимыми.
</a:t>
            </a:r>
            <a:endParaRPr lang="en-US" sz="2466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Новичок быстро понимает, что здесь ценят, а что осуждают, даже без прямых объяснений. Это и есть нише-конструирование: группа создаёт условия под себя.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→ правила → отбор → устойчивость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задаёт правила, затем группа отбирает удобные формы поведения и закрепляет их.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роли и правила сохраняются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2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закрепляются роли, которые реально уменьшают хаос: староста, миротворец, организатор или человек, который помогает с учебой. Такие роли экономят усилия и делают взаимодействие понятнее.
</a:t>
            </a:r>
            <a:endParaRPr lang="en-US" sz="2991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на первый взгляд привычки тоже проходят отбор: удачные способы здороваться, договариваться или распределять задания переживают смену людей и ситуаций.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сохраняются правила, которые всем ясны и не требуют постоянных споров. Если норма сокращает конфликты и ускоряет дела, её соблюдение становится привычным.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Отсев 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правило не помогает группе, оно постепенно теряет силу и превращается в формальность. Сообщество сохраняет не всё подряд, а только работающее.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чём выгода сотрудничества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группе можно попросить объяснение, подсказку или совместно подготовиться к делу, снижается риск остаться один на один со сложной задачей.
</a:t>
            </a:r>
            <a:endParaRPr lang="en-US" sz="2207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информацией делает сообщество практичным: новости, советы и опыт быстрее доходят до всех участников. Это особенно заметно в учебе и совместных проектах.
</a:t>
            </a:r>
            <a:endParaRPr lang="en-US" sz="2207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принадлежности уменьшает тревогу и помогает переживать стресс. Даже простое понимание, что тебя не исключат, уже повышает готовность действовать.
</a:t>
            </a:r>
            <a:endParaRPr lang="en-US" sz="2207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как 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доверие, тем легче делиться ресурсами и принимать помощь без страха быть отвергнутым. Так сотрудничество становится выгоднее изоляции.
</a:t>
            </a:r>
            <a:endParaRPr lang="en-US" sz="22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853470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участия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сообщество держится на балансе: его участники получают больше ценности, чем теряют на обязательствах и ограничениях.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выгоды для большинства выше издержек, группа сохраняется и продолжает привлекать участников.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всегда имеет цену: чем выше статус, тем заметнее борьба за влияние и доверие.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издержки делают принадлежность ощутимой.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распространяются нормы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2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быстрее перенимают поведение, которое легко заметить и которое уже получило одобрение. В сообществе это работает как сигнал: «так здесь принято», поэтому норма распространяется почти без объяснений.
</a:t>
            </a:r>
            <a:endParaRPr lang="en-US" sz="2163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репутации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усиливает копирование: если популярный участник ведет себя определённым образом и получает поддержку, другие считают этот способ безопасным и перспективным. Так возникают устойчивые образцы общения.
</a:t>
            </a:r>
            <a:endParaRPr lang="en-US" sz="2092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шутки к норме
</a:t>
            </a:r>
            <a:pPr algn="l" indent="0" marL="0">
              <a:lnSpc>
                <a:spcPct val="100000"/>
              </a:lnSpc>
              <a:buNone/>
            </a:pPr>
            <a:r>
              <a:rPr lang="en-US" sz="2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превращает отдельные действия в привычку, а привычку — в культурный шаблон. Со временем «мем» перестаёт быть случайной шуткой и становится маркером принадлежности к группе.
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нормы эволюционируют во времени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новый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появляется новая ситуация: меняется состав людей, появляются новые задачи, площадки или технологии. Старые правила начинают работать хуже и требуют пересмотра.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или исчезновение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правило удобно и полезно, оно закрепляется и становится частью «обычного порядка». Непрактичные нормы постепенно исчезают, формально сохраняются или заменяются более подходящими.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сообщества пробуют другие способы поведения: договариваются, отменяют лишние запреты, вводят новые привычки. Остаются те нормы, которые реально помогают решать текущие проблемы.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сообщество устойчивым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ролей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группы не строятся вокруг одного типа людей. Разные участники берут на себя разные функции, поэтому сообщество лучше переживает конфликты, смену состава и временные кризисы.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ритуалы — приветствия, общие встречи, повторяющиеся форматы общения — уменьшают неопределённость. Они делают группу предсказуемой и усиливают ощущение общей принадлежности.
</a:t>
            </a:r>
            <a:endParaRPr lang="en-US" sz="2974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лидеры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задают тон, но их влияние должно быть заметным и понятным. Когда авторитет распределён и признан группой, правила легче соблюдать без постоянного принуждения.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санкции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работают только тогда, когда они ясны и соразмерны. Если нарушение ведёт к понятному отклику, участники быстрее усваивают границы допустимого поведения и меньше конфликтуют.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что участники выбирают те сообщества, где баланс пользы и свободы кажется более выгодным для их времени и усилий.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привлекательность, тем сильнее приток участников и тем заметнее влияние сообщества на его правила и размер.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сообществ за участников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учебной презентации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как маленькая экосистема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быстро складываются свои привычки: кто шутит, кто помогает, кто организует общие дела. Эти роли уменьшают хаос и делают повседневное общение предсказуемым.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шутки и традиции работают как символы принадлежности. По ним ученики легко отличают «своих» от случайных участников и чувствуют себя увереннее в группе.
</a:t>
            </a:r>
            <a:endParaRPr lang="en-US" sz="2466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Негласные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Негласные правила экономят время: как отвечать, когда уместно спорить, где проходит граница допустимого. Если правила понятны, в классе меньше напряжения и лишних конфликтов.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в составе могут сдвигать баланс сил. Поэтому класс похож не на набор отдельных людей, а на живую систему взаимных ожиданий и реакций.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публикаций задают рамку: что можно размещать, в каком формате и в какой теме. Когда рамка ясна, участники тратят меньше сил на угадывание ожиданий.
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нарушения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 предсказуемая реакция на спам, агрессию или флуд снижает хаос. Если последствия понятны заранее, участники реже тестируют границы и охотнее соблюдают правила.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модерации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Модерация поддерживает границы сообщества. Она не только удаляет нарушения, но и показывает, какие действия считаются нормой, а какие разрушают доверие и обсуждение.
</a:t>
            </a:r>
            <a:endParaRPr lang="en-US" sz="2300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сообщества развиваются там, где стиль общения остаётся узнаваемым, а репутация участника имеет значение. Тогда качественный контент распространяется легче, чем случайный шум.
</a:t>
            </a:r>
            <a:endParaRPr lang="en-US" sz="2300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модерация в онлайн-комьюнити
</a:t>
            </a:r>
            <a:endParaRPr lang="en-US" sz="5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«эволюционирует»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стратегий
</a:t>
            </a:r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 — не абстрактная «сила группы», а конкретные поведенческие стратегии. Отбираются те нормы, которые помогают людям координировать действия, снижать конфликты и быстрее договариваться.
</a:t>
            </a:r>
            <a:endParaRPr lang="en-US" sz="2988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новая норма повышает согласованность действий, она начинает распространяться внутри сообщества. Люди копируют не идею ради идеи, а практику, которая даёт ощутимый результат.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кооперации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участникам удобно работать вместе, группа получает преимущества: меньше потерь, больше взаимопомощи и лучшее решение задач. Тогда полезные правила воспроизводятся изо дня в день.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объяснение упрощает реальность, но помогает увидеть, почему одни группы сохраняются, а другие распадаются: выигрывают те, чьи правила лучше поддерживают совместную жизнь.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означает оправдание
</a:t>
            </a:r>
            <a:endParaRPr lang="en-US" sz="5000" dirty="0"/>
          </a:p>
        </p:txBody>
      </p:sp>
      <p:sp>
        <p:nvSpPr>
          <p:cNvPr id="9" name="Text 2"/>
          <p:cNvSpPr txBox="1"/>
          <p:nvPr/>
        </p:nvSpPr>
        <p:spPr>
          <a:xfrm>
            <a:off x="683434" y="3732406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не равна правоте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норма сохранилась надолго, не делает её правильной. Традиция может быть устойчивой просто потому, что её трудно изменить, а не потому, что она полезна всем.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1399656" y="568515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Вредные, но живучие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Травля, закрытость и жёсткая иерархия могут держаться в группе годами, хотя наносят вред новичкам и делают участие небезопасным. Устойчивость здесь оплачивается страданием участников.
</a:t>
            </a:r>
            <a:endParaRPr lang="en-US" sz="2588" dirty="0"/>
          </a:p>
        </p:txBody>
      </p:sp>
      <p:sp>
        <p:nvSpPr>
          <p:cNvPr id="11" name="Text 4"/>
          <p:cNvSpPr txBox="1"/>
          <p:nvPr/>
        </p:nvSpPr>
        <p:spPr>
          <a:xfrm>
            <a:off x="2115877" y="763790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критического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взгляд задаёт неудобные вопросы: кому выгодно правило, кто несёт издержки и что будет, если его изменить. Без таких вопросов «естественное» легко принять за справедливое.
</a:t>
            </a:r>
            <a:endParaRPr lang="en-US" sz="26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736105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здоровую и токсичную нишу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качество ниши заметно по способу взаимодействия с новичками, реакции на ошибки и общему эмоциональному климату.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сообществе ошибки помогают исправлять, а новичков включают в общение, ниша обычно поддерживает доверие и устойчивость.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общих признаков групповой среды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можно улучшать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нормы можно обсуждать и улучшать, сообщество становится сильнее. Именно поэтому класс, кружок или чат стоит рассматривать как систему, которую участники способны делать более справедливой и устойчивой.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2026-07-25T23:12:32Z</dcterms:created>
  <dcterms:modified xsi:type="dcterms:W3CDTF">2026-07-25T23:12:32Z</dcterms:modified>
</cp:coreProperties>
</file>