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помогает слышать настроение: чувства, природу, дружбу, родину и время.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Наедине с поэтом: как читать стихи и понимать чувства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иначе, чем проза: в нем важны ритм, рифма и сжатая выразительность. В нескольких строках могут соединяться наблюдения и чувства. Для пятиклассника такое чтение тренирует внимание к слову и умение улавливать настроение.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стихотворение и почему его читают вдумчиво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сюжета почти нет: стих как будто остается одним коротким мгновением. Однако переживание все равно направляет читателя и ведет к главному настроению текста.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тексты держатся на образности, звучании слов и точности передачи эмоций. Когда ритм и слова подобраны верно, чувство становится понятным даже без длинных объяснений.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на первом плане не события, а состояние: радость или грусть, удивление или тревога. Поэт передает то, что трудно объяснить «по пунктам», но легко почувствовать сердцем.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как разговор о переживаниях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нередко появляется в мире тихого освещения: свеча или вечерняя тишина подчеркивают сосредоточенность. В таком образе чувствуется «внутренний свет», благодаря которому мысли превращаются в строки. Читатель будто становится свидетелем рождения стихотворения.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вечерняя тишина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поэт изображается смотрящим из окна или идущим по дороге. Окно и путь создают ощущение движения чувств: мир меняется, но взгляд остается чутким. Это напоминает, что вдохновение приходит из наблюдения и размышления.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дорога и взгляд в мир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перо символизируют работу мысли и ответственность за сказанное. Поэт выступает не просто как человек с вдохновением, а как мастер, который умеет говорить ясно и точно. Его «сила слова» в русской традиции связана с правдой и вниманием к людям.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Перо, книга и сила слова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русской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399" y="1527000"/>
            <a:ext cx="4067002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представлений о поэтической форме (5 класс).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стихотворения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смысл поддерживают музыка строки, образные слова и общее настроение.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согласованы ритм, рифма, образы и настроение, текст легко «слышится», запоминается и точнее передает переживание.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стихотворение: путь от первой строки к мысли
</a:t>
            </a:r>
            <a:endParaRPr lang="en-US" sz="3016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наблюдений при чтении: от впечатления — к ритму, образам, смыслу и личному отклику.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темы редко существуют отдельно: чувства человека часто «растут» из наблюдений за природой.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уделяется миру и переживаниям личности; из-за близости этих тем поэзия понятна детям и взрослым.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тем, перечисленных для круговой диаграммы (без указания точных статистических данных).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лирике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его время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пути стихотворение может отражать домашние привычки, разговоры, школьные впечатления. Через них видна личность автора и его первые представления о мире.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улице и воспоминания о праздниках помогают поэту замечать детали: лица, погоду, звуки. Так чувства связываются с конкретными местами и событиями.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звучат надежда или тревога, связанные с общими изменениями. Поэты по-разному откликаются на эпоху: кто-то спорит, кто-то утешает, кто-то мечтает.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события и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ожидание, одиночество, возвращение к воспоминаниям становятся «толчками» для стихов. Один и тот же мотив у разных авторов звучит по-своему.
</a:t>
            </a:r>
            <a:endParaRPr lang="en-US" sz="154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Эпитеты: точные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признак и помогают сразу представить картину. «Тихий вечер» и «золотая осень» звучат не просто красиво: в них спрятано настроение. Иногда один эпитет меняет весь смысл строки.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олицетворения: движение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сопоставляют предметы и делают мысль наглядной: «как снег», «словно птица». Олицетворения оживляют природу — ветер будто «поет», солнце «улыбается». Так читатель чувствует мир вместе с героем.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стих живым и ярким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дает самый яркий визуальный эффект, а звукопись — наиболее заметное звучание строк. Эти приемы помогают «оживить» поэзию.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приемы работают вместе, стих становится и зримым, и слышимым: образ поддерживает смысл, а звучание усиливает эмоцию.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приемов (эпитет, метафора, сравнение, олицетворение, звукопись) из описания темы; конкретные числовые значения не привязаны к исследованиям.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приемы и их роль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638" y="2325000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текста — лирический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«голос», который передаёт чувства и мысли. Этот лирический герой помогает читателю понять настроение, даже когда в тексте нет событий или сюжета.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лирический герой могут не совпадать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всегда равен самому поэту. Иногда автор говорит от лица выдуманного персонажа или создаёт обобщённые переживания, знакомые многим людям.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помогает читать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автора от лирического героя: тогда смысл становится яснее. Читатель лучше понимает, где звучит личный опыт автора, а где — литературный образ чувств.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113949"/>
            <a:ext cx="5955300" cy="26360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 и особенностей в учебной традиции по русской литературе (обобщение).
</a:t>
            </a:r>
            <a:endParaRPr lang="en-US" sz="1119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русские поэты и их любимые темы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и XIX веков по-разному выбирали главные темы, но стремились передать читателю точные чувства и живые образы. Ниже — несколько характерных примеров.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поэты выбирают разные «главные слова» для своих переживаний: у кого-то ясность и точность, у кого-то тревога и поиск, у кого-то тайна природы и символы.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часто передаёт такие чувства, которые трудно назвать обычными словами: радость, грусть, ожидание, восторг, тоску, надежду. Короткая форма делает переживание особенно заметным и точным.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многое держится на выразительных словах и звучании. Когда ритм поддерживает мысль, эмоция ощущается сильнее и становится понятнее даже тем, кто ещё не умеет её объяснять.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«сообщает» о настроении — он показывает его через образы и детали. Поэтому читатель узнаёт собственные переживания и легче формулирует то, что раньше оставалось смутным.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вызывает отклик, появляется связь «я и другой человек». Чтение помогает понимать чувства не только себя, но и окружающих, уважая их личный опыт и настроение.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помогают говорить о чувствах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картины в стихотворении к главной мысли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чтения: движение от впечатлений к смыслу через последовательные наблюдения.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стихов создаёт ощущение разговора один на один. Автор говорит через строки, а читатель откликается своими мыслями, воспоминаниями и чувствами — и этот отклик становится продолжением смысла.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обстановка, книга в руках и подчеркнутые любимые строки усиливают личную встречу. Так рождается доверие: читатель не просто понимает текст, а проживает его вместе с автором.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читатель: встреча через книгу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— это не один эффект. Даже если кажется, что главное — звучание или картинка, читатель всё равно воспринимает смысл и эмоцию как единое целое.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ритм, рифма, образы, звук, эмоция и смысл работают вместе, стихотворение «держится» сразу на нескольких уровнях: его легко слушать и приятно вспоминать.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модель для учебного анализа (качественные компоненты выразительности).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выразительность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понятным современному школьнику
</a:t>
            </a:r>
            <a:endParaRPr lang="en-US" sz="2766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остаются понятными, когда в них есть общие для всех переживания: дружба, доброта, любовь к природе, память о доме. Эти темы легко узнаются в жизни школьника.
</a:t>
            </a:r>
            <a:endParaRPr lang="en-US" sz="1481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бережно относится к словам, оно учит внимательности. Школьнику становится интересно, как звучит строка, почему выбрано именно это сравнение или эпитет.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родному слову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помогают увидеть привычное по-новому: дождь, ветер, лес, рассвет. Чтение связывает чувства и наблюдения, поэтому текст воспринимается не как «старое», а как живое.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слышит в стихах размышления о смысле, отношениях, внутреннем выборе. Поэтому вопросы, поднятые поэтами XIX и XX веков, продолжают оставаться актуальными.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вопросы и опыт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3257" y="1527000"/>
            <a:ext cx="5315285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выразительным средствам языка (обобщение определений).
</a:t>
            </a:r>
            <a:endParaRPr lang="en-US" sz="1152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чтения поэзии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помогут ориентироваться в поэтических приёмах и точнее понимать, как рождается образ и настроение.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узнаёт приём, ему проще восстановить логику текста: как образ усиливает чувство и как звучание поддерживает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поэтом в стихах становится личным опытом, потому что текст работает как точный «ключ». Каждое верно выбранное слово помогает иначе взглянуть на знакомые события и переживания.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учится читать вдумчиво, он начинает воспринимать не только содержание, но и способ выражения чувств. Так поэзия помогает говорить о себе и понимать другого человека.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раскрывает человека через слово, ритм и образ. Даже небольшое стихотворение может сохранить чувство, картину природы и особое настроение времени, помогая читателю почувствовать смысл без долгих объяснений.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«Наедине с поэтом»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«Наедине с поэтом» показывает, что стихотворение — разговор о чувствах, мыслях и красоте мира. Русская лирика учит замечать ритм, рифму, образы и настроение, развивая язык и воображение.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важно читать стихи внимательно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2026-05-12T20:48:06Z</dcterms:created>
  <dcterms:modified xsi:type="dcterms:W3CDTF">2026-05-12T20:48:06Z</dcterms:modified>
</cp:coreProperties>
</file>