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и правые в Западной Европе в 1920-е годы
</a:t>
            </a:r>
            <a:endParaRPr lang="en-US" sz="2350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войны Европа раскололась на два полюса — и что стояло за этим выбором.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Первой мировой войны: условия для политического раскола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разом пришли демобилизация, спад производства, разрушения и долги. Версальская система перетрясла границы и породила споры о справедливости. Русская революция сделала коммунизм реальной альтернативой, а массовая политика усилила противостояние.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«левые» и «правые» в политике 1920-х годов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— социал-демократы, социалисты и коммунисты — связывали справедливость с защитой рабочих: социальными гарантиями, сокращением рабочего дня и усилением профсоюзов.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— консерваторы, часть либералов, националисты и сторонники сильного государства — ставили во главу порядок, частную собственность, традиционные институты и национальное единство.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граница между умеренными и радикальными версиями левых и правых нередко становилась резкой: компромисс начинал казаться «опасным» обеим сторонам.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поддержка левых и правых в крупнейших странах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видно: в каждой стране массовая поддержка распределялась по-разному, но партийная конкуренция усиливалась повсеместно.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политические традиции меняли «географию голосов»: одни системы быстрее уходили в радикализацию, другие оставались ближе к парламентскому торгу.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материалы: качественное описание без точных чисел; диаграмма — схематическая.
</a:t>
            </a:r>
            <a:endParaRPr lang="en-US" sz="7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708922"/>
            <a:ext cx="4452300" cy="2082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партии Западной Европы и их социальная опора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различались не только программами, но и тем, с какими группами общества они были связаны и какие проблемы делали «главными».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тяготели к миру труда и индустриальных городов, правые — к собственникам и «защите стабильности», а радикалы добавляли идею ускоренного перелома.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материалы по социальным базам и лозунгам; количественных данных нет.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путь от кризиса к власти фашистов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после войны и страх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Италия переживала экономический спад, забастовки и крестьянские волнения. На этом фоне усиливался страх перед социалистической революцией и ростом влияния левых движений.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поддержки элит к сворачиванию парламентаризма
</a:t>
            </a:r>
            <a:pPr algn="l" indent="0" marL="0">
              <a:lnSpc>
                <a:spcPct val="115000"/>
              </a:lnSpc>
              <a:buNone/>
            </a:pPr>
            <a:r>
              <a:rPr lang="en-US" sz="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Бенито Муссолини опирался на отряды чернорубашечников, применяя насилие против профсоюзов, и получал поддержку части промышленников, землевладельцев и монархических кругов. В октябре 1922 года король Виктор Эммануил III поручил ему сформировать правительство — после чего парламентская демократия стала быстро ослабевать.
</a:t>
            </a:r>
            <a:endParaRPr lang="en-US" sz="9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Веймарская республика между левыми и правыми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Веймарская республика в 1920-е годы постоянно испытывала давление радикальных сил. Левые были разделены между Социал-демократической партией Германии и Коммунистической партией Германии.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использовали национализм и антиверсальские настроения, дополняя их реваншизмом. Такая логика делала компромисс с республиканской системой все менее привлекательным.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происходили вооружённые выступления и политические убийства, включая Капповский путч 1920 года и кризис 1923 года, что подрывало чувство безопасности у населения.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Гиперинфляция 1923 года обесценила сбережения миллионов людей и ударила по доверию к демократии — на этом фоне крайние силы получали дополнительный импульс.
</a:t>
            </a:r>
            <a:endParaRPr lang="en-US" sz="8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кризис превращался в радикализацию политики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радикализации в 1920-е: от экономики к уличной мобилизации и ослаблению парламентских механизмов.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политическая борьба в рамках республики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оставалась парламентской республикой, но политическая повседневность отличалась частой сменой кабинетов и острыми спорами по поводу курса страны.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требовали социальных реформ и защиты наёмных работников, а также выступали за ограничение влияния церкви в политике — вопрос, затрагивавший ценности общества.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защищали армию, церковь и частную собственность и настаивали на жёстких мерах по национальной безопасности; напряжение подпитывали память о войне, страх перед Германией и коммунизмом.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рост лейбористов и парламентская стабильность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1920-х: противостояние через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 в основном проходили мирно, через парламентскую конкуренцию и кампании. Политические разногласия чаще решались реформами, а не насилием.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1924: первое правительство лейбористов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Лейбористская партия укрепила позиции рабочего движения и впервые сформировала правительство во главе с Рамсеем Макдональдом, подтвердив способность системы к смене кабинетов.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баланс консервативного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сохраняли влияние благодаря поддержке предпринимателей, части среднего класса и сторонников традиционного порядка — это поддерживало парламентскую стабильность.
</a:t>
            </a:r>
            <a:endParaRPr lang="en-US" sz="10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база политических лагерей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голоса распределялись не только по идеям, но и по социальному положению: труд, собственность, занятость и статус человека задавали его политические ожидания.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связь «левые — работники» и «правые — собственники и аппарат» в основном закономерна, но не абсолютна: средние слои и ветераны становились «перемычками» между лагерями.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 учебного сравнения: обобщённые наблюдения по странам Западной Европы, без привязки к конкретным электоральным процентам (2026).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Профсоюзы, пресса и массовая политика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и забастовки
</a:t>
            </a:r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укрепляли левую повестку через коллективные требования и давление на работодателей, а участие представителей труда в парламентских дискуссиях делало конфликты предметом политики, а не только экономики.
</a:t>
            </a:r>
            <a:endParaRPr lang="en-US" sz="985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как инструмент конкуренции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и левые использовали газеты для формирования повестки: правые чаще делали акцент на угрозах «порядку», левые — на социальных гарантиях. От заголовков зависело, как воспринимались события дня.
</a:t>
            </a:r>
            <a:endParaRPr lang="en-US" sz="943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 и партийная мобилизация
</a:t>
            </a:r>
            <a:pPr algn="ctr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шествия, собрания и партийная символика превращали идеологию в «видимый» опыт. Чем громче организовывали демонстрации, тем труднее было оставаться нейтральным.
</a:t>
            </a:r>
            <a:endParaRPr lang="en-US" sz="973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 и ветеранские сети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 объединения и ветеранские союзы усиливали правых, поддерживая кампании против социализма и коммунизма. Они придавали борьбе образ защиты нации и привычных институтов.
</a:t>
            </a:r>
            <a:endParaRPr lang="en-US" sz="9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851" y="1073232"/>
            <a:ext cx="3838299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1920-х годов и их политические последствия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экономические и социальные потрясения по-разному воздействовали на доверие к демократии и поддержку реформаторов или сторонников жёсткого порядка в разных странах.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экономические трудности почти всегда усиливали политическую поляризацию; дальше траектория расходилась — одни страны тянулись к реформам, другие к «твердой власти».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исторических исследований по межвоенной Европе (учебные сводки; без привязки к единой статистической таблице).
</a:t>
            </a:r>
            <a:endParaRPr lang="en-US" sz="7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насилие и политическая символика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1920-х годов конкуренция партий выходила на улицы: демонстрации и столкновения, нападения на штабы и запугивание противников усиливали ощущение, что «выбор» невозможно отложить.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Флаги, униформа, марши, эмблемы и лозунги работали как знаки принадлежности. Особенно опасно это становилось там, где государственная власть не могла быстро и единообразно пресекать насилие.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в 1920-е годы: достижения и внутренние проблемы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добивались расширения социальных прав и укрепляли защиту труда: развивали механизмы страхования и усиливали роль профсоюзов, которые превращали требования работников в политические решения.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они участвовали в коалиционных правительствах, помогая проводить реформы. Но внутренние разногласия между социал-демократами и коммунистами усложняли согласование стратегии и темпа изменений.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Дополнительным ограничением становился страх части избирателей перед революционным насилием и возможным разрушением частной собственности. Поэтому даже «левых» часто оценивали по степени радикальности.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в 1920-е годы: от консерватизма к авторитарным тенденциям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ориентировались на восстановление порядка, защиту нации и борьбу с большевизмом, рассматривая слабость правительства и «хаос» как угрозу государству. Значимым аргументом была необходимость сильной армии.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правые обычно оставались в рамках парламента: они поддерживали реформы, пока те не подрывали частную собственность и стабильность. Так они пытались удержать центр и не терять легитимность.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правые в ряде стран переходили к авторитарным практикам: культу лидера, насилию и идее национального возрождения. Для них парламентская демократия нередко выглядела медленной и «неэффективной».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стабильность в крупнейших странах Западной Европы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точные цифры, а учебное сравнение: чем выше значение, тем чаще в публичной жизни происходили кризисы и колебания политического курса.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Германия и Италия оказываются в зоне максимальной нестабильности: радикальные давления там сильнее всего сталкивали демократические процедуры с улицей и насилием.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 основе качественного описания исторических процессов в межвоенной Европе (2026). Точные численные ряды не использовались.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Парламентский путь и путь к авторитаризму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развития: массовые партии → выборы → коалиции → реформы или тупик; кризис и поляризация подталкивают к усилению внепарламентского давления. Италия — ранний пример.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противостояния левых и правых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левых и правых в 1920-е годы сузило пространство демократии: спор шел не только о реформах, но и о допустимых способах политической борьбы.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связывали легитимность с расширением прав трудящихся и модернизацией общества. Они стремились закрепить социальные гарантии через законы и участие в институтах.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делали акцент на порядок, национальную консолидацию и защиту традиционных структур. В кризис они чаще предлагали жесткие меры и меньше доверяли парламентскому компромиссу.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 в Европе показали: исход кризисов зависит от прочности институтов, готовности к соглашениям и уровня общественного доверия к государству и правилам игры.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6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1920-е годы как проверка для западноевропейских демократий
</a:t>
            </a:r>
            <a:endParaRPr lang="en-US" sz="326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Европа переживала социально-политическое напряжение. Там, где работали компромисс и реформы, демократии адаптировались; где кризис и недоверие разрушили доверие, усиливались антидемократические силы, и это подготовило конфликты 1930-х.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2026-05-11T13:38:06Z</dcterms:created>
  <dcterms:modified xsi:type="dcterms:W3CDTF">2026-05-11T13:38:06Z</dcterms:modified>
</cp:coreProperties>
</file>