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человека: хромосомы, наследственность и 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 влияют на развитие, наследственность и медицинский диагноз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хромосом изменило биологию: стало ясно, где находятся гены, как передаются признаки и почему возникают некоторые наследственные синдромы. Именно поэтому цитогенетика стала важной частью современной медицины и диагностики.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как ключ к наследственности и диагностике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человека
</a:t>
            </a:r>
            <a:endParaRPr lang="en-US" sz="3081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соматических клетках человека обычно содержится 46 хромосом, объединённых в 23 пары. Такой набор называют диплоидным и он обеспечивает согласованную работу всех клеток и органов.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и половые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23 пар 22 пары — аутосомы, а одна пара определяет пол. У женщин кариотип обычно обозначают как 46, XX, у мужчин — как 46, XY.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число хромосом необходимо для нормального развития организма. Любое отклонение от этого набора может нарушать формирование тканей и приводить к наследственным синдромам или врождённым особенностям.
</a:t>
            </a:r>
            <a:endParaRPr lang="en-US" sz="1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 и уровни упаковки ДНК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Хроматида и центромера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метафазе каждая хромосома состоит из двух сестринских хроматид, соединённых центромерой. Именно эта структура делает хромосомы хорошо различимыми при микроскопическом исследовании.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Плечи хромосомы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хромосоме выделяют короткое плечо p и длинное плечо q. Такое деление помогает точно описывать перестройки и указывать, в какой части хромосомы произошло изменение.
</a:t>
            </a:r>
            <a:endParaRPr lang="en-US" sz="1310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Теломеры располагаются на концах хромосом и защищают их от повреждений и слияния с другими хромосомами. Благодаря им сохраняется устойчивость генетического материала при делении клеток.
</a:t>
            </a:r>
            <a:endParaRPr lang="en-US" sz="1274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ядре упакована поэтапно: двойная спираль сворачивается в нуклеосомы, затем в хроматин и, наконец, в компактную метафазную хромосому.
</a:t>
            </a:r>
            <a:endParaRPr lang="en-US" sz="1496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упакована ДНК, тем лучше клетка регулирует доступ к генам и тем удобнее анализировать хромосомы в лаборатории при изучении наследственных нарушений.
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кариотип в лаборатории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лабораторных этапов, позволяющая увидеть хромосомы и сравнить их с нормой
</a:t>
            </a:r>
            <a:endParaRPr lang="en-US" sz="14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окрашивания и анализа хромосом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G-окрашивание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трипсином и красителем Гимза на хромосомах появляются чередующиеся тёмные и светлые полосы. Этот способ наиболее распространён в классическом кариотипировании.
</a:t>
            </a:r>
            <a:endParaRPr lang="en-US" sz="1341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методы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Q-, R- и C-методы помогают по-разному выделять участки хроматина и уточнять особенности отдельных хромосом. Они полезны при сравнении сложных перестроек и спорных результатов.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использует меченые ДНК-зонды, которые связываются с нужными участками хромосом. Метод позволяет быстро обнаруживать конкретные перестройки и микроделеции, даже если они плохо видны при обычной окраске.
</a:t>
            </a:r>
            <a:endParaRPr lang="en-US" sz="1325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Микроматричный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Микроматричный анализ выявляет потери и дупликации небольших участков генома по множеству маркеров. Он особенно ценен, когда требуется найти мелкие изменения, не заметные в световом микроскопе.
</a:t>
            </a:r>
            <a:endParaRPr lang="en-US" sz="1325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подбирает метод в зависимости от задачи: увидеть весь набор хромосом, проверить конкретный участок или найти небольшую перестройку. Часто методы дополняют друг друга.
</a:t>
            </a:r>
            <a:endParaRPr lang="en-US" sz="13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66979"/>
            <a:ext cx="4759500" cy="15048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хромосомных нарушений
</a:t>
            </a:r>
            <a:endParaRPr lang="en-US" sz="31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два главных класса нарушений и их происхождение: изменение числа хромосом и перестройку их участков.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нарушения связаны с количеством хромосом, а структурные — с их целостностью; оба типа могут серьёзно влиять на развитие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основам цитогенетики человека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распространенности наиболее известных анеуплоидий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ориентировочную частоту рождения детей с указанными нарушениями и позволяют сравнивать их распространённость в одной шкале.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частой из перечисленных анеуплоидий остаётся трисомия 21; даже редкие синдромы встречаются достаточно часто, чтобы иметь значимое медицинское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частоты среди новорождённых, используемые в учебной и клинической литературе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как пример трисомии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связан с дополнительной 21-й хромосомой: кариотип может записываться как 47, XX, +21 или 47, XY, +21. Чаще всего это результат нерасхождения хромосом в мейозе.
</a:t>
            </a:r>
            <a:endParaRPr lang="en-US" sz="1441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синдрома характерны узнаваемые особенности внешности, мышечная гипотония, задержка психического и физического развития, а также повышенный риск врождённых пороков сердца.
</a:t>
            </a:r>
            <a:endParaRPr lang="en-US" sz="1408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рождения ребёнка с трисомией 21 увеличивается с возрастом матери, однако большинство случаев возникает спонтанно и не связано с семейным наследованием.
</a:t>
            </a:r>
            <a:endParaRPr lang="en-US" sz="1441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синдром стал классическим примером того, как изменение числа хромосом влияет на развитие организма. Он наглядно показывает значение цитогенетики для медицины и генетического консультирования.
</a:t>
            </a:r>
            <a:endParaRPr lang="en-US" sz="1281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рассматривать синдром не только как диагноз, но и как особенность развития, требующую медицинского сопровождения, уважительного отношения и индивидуальной поддержки.
</a:t>
            </a:r>
            <a:endParaRPr lang="en-US" sz="1324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0244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синдромы, связанные с половыми хромосомами
</a:t>
            </a:r>
            <a:endParaRPr lang="en-US" sz="256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связан с кариотипом 45, X и встречается у девочек. Характерны низкий рост, недоразвитие яичников и бесплодие; при мозаичных формах признаки нередко выражены слабее.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имеет кариотип 47, XXY и встречается у мальчиков. Он связан с высоким ростом, снижением функции половых желёз и возможными трудностями в обучении.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мозаицизме в организме сосуществуют нормальные и изменённые клеточные линии. Из-за этого проявления синдромов могут быть менее заметными и сильно различаться у разных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Мозаичные варианты
</a:t>
            </a:r>
            <a:endParaRPr lang="en-US" sz="15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организм может содержать разные клеточные линии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ошибка возникает после оплодотворения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Мозаицизм формируется не при зачатии, а позже, когда одна из ранних клеток эмбриона делится с ошибкой. В результате часть потомков сохраняет нормальный набор хромосом, а часть получает изменённый кариотип.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признаки бывают неодинаковыми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хромосомная особенность может проявляться по-разному в разных тканях. Если аномальные клетки преобладают в важных органах, симптомы выражены сильнее; при небольшой доле изменённых клеток нарушения могут быть малозаметными.
</a:t>
            </a:r>
            <a:endParaRPr lang="en-US" sz="13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пренатальной цитогенетической диагностики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к обследованию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о диагностике принимают при возрастном риске, отклонениях скрининга, настораживающем УЗИ или семейной истории хромосомных заболеваний.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материала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биопсию хориона, амниоцентез или исследование ДНК плода в крови матери, если выбран неинвазивный подход.
</a:t>
            </a:r>
            <a:endParaRPr lang="en-US" sz="122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анализ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исследуют на наличие трисомий, крупных перестроек и других хромосомных изменений, которые могут повлиять на развитие ребёнка.
</a:t>
            </a:r>
            <a:endParaRPr lang="en-US" sz="1241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результата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интерпретации данных семье объясняют значение находки и при необходимости предлагают дальнейшее наблюдение, уточняющее обследование и консультацию генетика.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цитогенетической диагностики: что показывает каждый подход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метод по задаче: от полного обзора кариотипа до поиска точечных изменений и пренатального скрининга.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лучше подходят для подтверждения диагноза, другие — для быстрого скрининга и поиска мелких перестроек.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цитогенетике человека; клинико-диагностические принципы методов
</a:t>
            </a:r>
            <a:endParaRPr lang="en-US" sz="13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цитогенетический диагноз
</a:t>
            </a:r>
            <a:endParaRPr lang="en-US" sz="30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первых клинических подозрений до генетического заключения и консультации семьи.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 в онкологии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перестройка может служить не только маркером болезни, но и ориентиром для выбора терапии и оценки прогноза.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изменения помогают различать опухоли по биологическим особенностям и делают диагностику более точной.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онкогенетические примеры: t(9; 22), t(8; 14), del(5q), амплификация HER2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цитогенетика важна в онкологии
</a:t>
            </a:r>
            <a:endParaRPr lang="en-US" sz="2688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диагноз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профиль помогает отличать внешне похожие опухоли и уточнять их биологический тип, что особенно важно, когда клиническая картина недостаточно однозначна.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течения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перестройки связаны с более агрессивным или, наоборот, более благоприятным течением болезни. Это позволяет врачу точнее оценивать риск и планировать наблюдение.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хромосомных изменений влияет на чувствительность опухоли к препаратам. Поэтому результаты анализа могут поддерживать решение о конкретной схеме терапии.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Транслокации и другие перестройки иногда создают слитные гены, запускающие неконтролируемое деление клеток. Это помогает объяснить, как возникает и развивается опухоль.
</a:t>
            </a:r>
            <a:endParaRPr lang="en-US" sz="17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консультирование: что важно помнить
</a:t>
            </a:r>
            <a:endParaRPr lang="en-US" sz="2859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Добровольное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исследованием человек или семья должны понимать цель анализа, возможные результаты и ограничения метода. Решение о проведении диагностики принимается добровольно и осознанно.
</a:t>
            </a:r>
            <a:endParaRPr lang="en-US" sz="150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Точная интерпретация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строят не только по находке в хромосомах, но и по клинической картине. Это снижает риск неверных прогнозов и излишне тревожных заключений.
</a:t>
            </a:r>
            <a:endParaRPr lang="en-US" sz="168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Конфиденциальность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цитогенетического исследования относятся к чувствительной медицинской информации. Их передают только тем, кто участвует в наблюдении и принятии решений.
</a:t>
            </a:r>
            <a:endParaRPr lang="en-US" sz="154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Уважительное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особенности не определяют ценность человека. Консультация должна помогать семье понимать ситуацию без стигматизации и упрощённых выводов о будущем ребёнка.
</a:t>
            </a:r>
            <a:endParaRPr lang="en-US" sz="15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назначают цитогенетическое исследование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к анализу связаны с нарушениями развития, репродуктивными трудностями, семейным риском и подозрением на хромосомные или опухолевые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особенно оправдано, когда несколько признаков сочетаются или повторяются в одной семье, а причина остаётся неясной.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показания к цитогенетическому исследованию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2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020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550" y="1584875"/>
            <a:ext cx="50280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направления развития цитогенетики
</a:t>
            </a:r>
            <a:endParaRPr lang="en-US" sz="2619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точная визуализация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обработка изображений позволяет быстрее находить хромосомные аномалии и уменьшает зависимость результата от субъективной оценки при просмотре препаратов.
</a:t>
            </a:r>
            <a:endParaRPr lang="en-US" sz="1151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геномикой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всё теснее объединяется с молекулярной биологией, поэтому исследователь видит не только форму хромосом, но и конкретные участки ДНК.
</a:t>
            </a:r>
            <a:endParaRPr lang="en-US" sz="1313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микроматричного анализа, FISH и секвенирования нового поколения повышает вероятность обнаружить как крупные, так и мелкие генетические изменения.
</a:t>
            </a:r>
            <a:endParaRPr lang="en-US" sz="1239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системы ускоряют сортировку данных и помогают стандартизировать поиск нарушений, что особенно полезно при большом потоке клинических образцов.
</a:t>
            </a:r>
            <a:endParaRPr lang="en-US" sz="1240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клиническая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выявление рисков позволяет раньше связать генетическое изменение с симптомами и выбрать наблюдение или лечение на более раннем этапе.
</a:t>
            </a:r>
            <a:endParaRPr lang="en-US" sz="12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объединяет хромосомы, наследственность и медицину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кариотип, цитогенетика помогает понять причины наследственных синдромов, пренатальных рисков и опухолевых изменений. Это делает её важной основой точной диагностики, прогноза и генетического консультирования.
</a:t>
            </a:r>
            <a:endParaRPr lang="en-US" sz="32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2026-06-01T16:30:58Z</dcterms:created>
  <dcterms:modified xsi:type="dcterms:W3CDTF">2026-06-01T16:30:58Z</dcterms:modified>
</cp:coreProperties>
</file>