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закономерности изменчивости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основа биологической эволюции и адаптации организмов.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перспектива исследования изменчивости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изменчивости началось с Дарвина и Менделя, а затем развивалось с открытием структуры ДНК и механизмов наследования, расширяющих понимание генетики.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изменчивости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— способность организмов приобретать новые признаки под влиянием внутренних и внешних факторов, обеспечивая адаптацию к окружающей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проявляется как разнообразие фенотипов, отражающих различия внутри популяций и видов, что повышает биологическую пластичность.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Выделяют две основные формы: генотипическую, связанную с изменениями в наследственном материале, и фенотипическую, вызванную влиянием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 фенотипическая изменчивость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Фенотипическая изменчивость формируется под воздействием среды, создавая изменения в проявлении признаков без изменений в генах, что обеспечивает краткосрочную адаптацию.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Генотипическая изменчивость обусловлена мутациями, рекомбинацией и перестройками в ДНК, лежащими в основе наследственных изменений и эволюционного процесса.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видов изменчивости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включает мутационную, связанную с изменениями структуры генов и хромосом.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проявляется в новых сочетаниях генов в потомстве при половом размножении.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Ненаследственная (модификационная) изменчивость обусловлена влиянием среды и не передаётся потомству.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на способности признака передаваться по наследству и механизмах его возникновения.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Происходит в процессе мейоза благодаря независимому распределению хромосом и кроссинговеру, создавая уникальные сочетания генов у потомков.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Случайное оплодотворение дополнительно увеличивает генетическое разнообразие в популяциях через различные комбинации гамет.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Комбинативная изменчивость является ключевым источником внутривидового разнообразия, поддерживая адаптивный потенциал.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Модификационная изменчивость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Такого рода изменения не меняют генетический код и не наследуются, но позволяют организму гибко реагировать на изменения условий среды.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под воздействием факторов среды, таких как температура, влажность, питание, вызывая обратимые изменения во внешнем виде и функциях организма.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Мутационная изменчивость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мутации — точечные изменения в последовательности ДНК, приводящие к изменению функции белков.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Геномные мутации меняют число хромосом, проявляясь полиплоидией или анеуплоидией, что может быть особенно значимым в эволюции растений.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быть вредными, нейтральными или полезными, создавая новые фенотипические варианты и обеспечивая сырьё для эволюции.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мутации включают делеции, дупликации и инверсии, влияющие на структуру хромосом и крупные участки генов.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570698"/>
            <a:ext cx="4009200" cy="1998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изменчивости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характеристики наследственной и модификационной изменчивости с примерами и механизмами возникновения.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Наследственная изменчивость формирует долгосрочное эволюционное разнообразие, в отличие от обратимой модификационной.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модификационной изменчивости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нормы реакции утверждает, что каждый генотип проявляет признак в определённых пределах при изменении условий среды.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организмы демонстрируют сходный спектр фенотипов при одинаковых внешних условиях, что свидетельствует о генетических ограничениях.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изменение высоты растений при разной освещённости при неизменном генотипе, показывающее адаптивную пластичность.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признака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 реакции демонстрирует, что один генотип в разных условиях проявляет широкий диапазон фенотипических значений признака. Это подчёркивает важность среды для проявления наследуемых признаков.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линиях графика показывают, что генетические особенности определяют пределы адаптивных изменений признака, а среда задаёт фактическое проявление.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данные по физиологии растений, 2020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возникновения мутаций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Индуцированные мутации связаны с воздействием внешних факторов — мутагенов, таких как радиация, химические соединения и вирусы. Они значительно повышают частоту изменений в генах и вызывают разнообразие мутационных эффектов.
</a:t>
            </a:r>
            <a:endParaRPr lang="en-US" sz="983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Спонтанные мутации возникают без внешнего воздействия, обычно из-за ошибок в процессе репликации ДНК или при неверном ремонте генетического материала. Эти мутации встречаются естественно и заложены в биологии клеток.
</a:t>
            </a:r>
            <a:endParaRPr lang="en-US" sz="98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изменчивости в эволюции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обеспечивает наследуемое разнообразие признаков, необходимое для действия естественного отбора и адаптации организмов к среде.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фенотипов увеличивает шансы популяции на выживание при изменении экологических условий и борьбе с конкурентами.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изменчивости ведёт к снижению адаптивного потенциала и возможно вымиранию, что подчёркивает её эволюционную важность.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7675" y="1136703"/>
            <a:ext cx="2366100" cy="20934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18621" y="1136703"/>
            <a:ext cx="2366100" cy="20934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проявления изменчивости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42689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окраски крыльев бабочек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оттенков и рисунков на крыльях бабочек помогает им маскироваться или отпугивать хищников. Эти вариации возникают благодаря генетической и модификационной изменчивости в популяциях.
</a:t>
            </a:r>
            <a:endParaRPr lang="en-US" sz="835" dirty="0"/>
          </a:p>
        </p:txBody>
      </p:sp>
      <p:sp>
        <p:nvSpPr>
          <p:cNvPr id="9" name="Text 3"/>
          <p:cNvSpPr txBox="1"/>
          <p:nvPr/>
        </p:nvSpPr>
        <p:spPr>
          <a:xfrm>
            <a:off x="500371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бактерий к антибиотикам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бактерии приобретают мутации, позволяющие им выживать при лечении антибиотиками. Это пример быстрого генетического изменения, который играет ключевую роль в их приспособлении и эволюции.
</a:t>
            </a:r>
            <a:endParaRPr lang="en-US" sz="8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изменчивость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содержат инструкции для синтеза белков, определяющих структуру и функции клеток, формируя основу для фенотипических различий.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Аллельные вариации в генах создают разнообразие генотипов и позволяют проявляться новым наследуемым признакам в потомках.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помогают локализовывать участки ДНК, ответственные за разные виды изменчивости и способствуют научным изысканиям в генетике.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возникновения изменчивости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Современная генетика и биология развития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изменчивости на медицинские исследования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помогает выявлять предрасположенность к наследственным заболеваниям, позволяя проводить своевременную диагностику и профилактику.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Персонализированная медицина основывается на изучении индивидуальных генетических вариантов для выбора эффективных и безопасных методов лечения.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Фармакогеномика изучает влияние генетических особенностей на реакцию организма на лекарства, улучшая прогноз терапии.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Изменчивость генов способствует разработке новых биотехнологий и терапевтических стратегий, повышая качество медицинской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частоты мутаций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мутаций зависит от организма и наличия мутагенов. Интенсивность мутаций повышается под воздействием химических и физических факторов.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Мутационные процессы различаются по частоте, что важно учитывать для его использования в медицине и селекции.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генетики,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изменчивости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генетическая изменчивость способствует адаптации видов к экологическим изменениям и сохранению биологического разнообразия.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изменчивость повышает риск вымирания из-за ограничения способности адаптироваться к новым условиям среды.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приводит к сокращению вариабельности и росту аномалий, что негативно влияет на устойчивость популяций.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4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0600" y="1167150"/>
            <a:ext cx="48228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Закономерности изменчивости: ключ к развитию и сохранению жизни
</a:t>
            </a:r>
            <a:pPr algn="ctr" indent="0" marL="0">
              <a:lnSpc>
                <a:spcPct val="80000"/>
              </a:lnSpc>
              <a:buNone/>
            </a:pPr>
            <a:r>
              <a:rPr lang="en-US" sz="25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закономерностей изменчивости раскрывает пути эволюции и инноваций в биологии, медицине и экологии, открывая возможности для устойчивого будущего человечества и природы.
</a:t>
            </a:r>
            <a:endParaRPr lang="en-US" sz="25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2026-05-10T02:27:29Z</dcterms:created>
  <dcterms:modified xsi:type="dcterms:W3CDTF">2026-05-10T02:27:29Z</dcterms:modified>
</cp:coreProperties>
</file>