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Папоротникообразные: краткое знакомство и основные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про древних споровых растений и их значение в природе.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400 миллионов лет назад, папоротникообразные сформировали первые леса, изменив атмосферу и проложив путь к ископаемым углям. Сегодня их наследники — плауны, хвощи и папоротники.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папоротникообразных и их влияние на Землю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папоротникообразных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Папоротникообразные сменяют поколения: зрелое растение — спорофит, а гаметофит — маленький, скрытый. Этот цикл обеспечивает их размножение и распространение.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влаги для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требует воды, потому что сперматозоиды подвижны и нуждаются в воде для достижения яйцеклеток, что ограничивает среду обитания.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плаунов и их особенности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плаунов могут быть как ползучими, так и вертикальными, достигая до 40 см длины, обеспечивая укоренение и рост в лесной подстилке.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Мелкие, линейные листья располагаются по спирали вдоль стебля, создавая плотный покров и повышая фотосинтетическую активность.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собраны в стробилы на концах побегов, что облегчает распространение спор и размножение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плаунов: этапы и время развития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и прорастание спор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созревают в стробилах и прорастают только при достаточной влажности почвы, что обеспечивает успешное зарождение нового растения.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гаметофита
</a:t>
            </a:r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развивается под землей, его длительность жизни может достигать 10-15 лет, прежде чем появится молодой спорофит.
</a:t>
            </a:r>
            <a:endParaRPr lang="en-US" sz="1621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влажности в оплодотворении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влажность почвы необходима для движения сперматозоидов, обеспечивая успешное оплодотворение и продолжение жизненного цикла.
</a:t>
            </a:r>
            <a:endParaRPr lang="en-US" sz="14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 булавовидный распространён в лесах Евразии, часто применяется в народной медицине и для изготовления присыпок.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Плауночек альпийский предпочитает горные районы, выступая индикатором экологического состояния высокогорных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плаунов используются не только в медицине, но и в химической промышленности, благодаря своим уникальным свойствам.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сокращения естественных местообитаний некоторые виды плаунов охраняются, что способствует сохранению биоразнообразия.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плаунов и их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и черты хвощей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Членистые стебли с чесучками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отличаются полыми стеблями, разделёнными узлами и покрытыми мелкими редуцированными листьями, что придаёт им характерную жесткость и шероховатость.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кремнезёма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содержат кремнезём, благодаря чему они ломкие и шершавые, что помогает растениям защититься от поедания и обладает техническим значением.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появляются спороносные побеги, летом — зелёные, активно фотосинтезирующие.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быстро развиваются благодаря сезонному смену побегов и высокой плотности на площади.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хвощей: график ежегодного прироста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служат пищей для охотничьих и пастбищных животных, поддерживая биоразнообразие экосистем.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полевой широко распространён в Европе и Азии, используется в народной медицине как мочегонное средство благодаря кремнию.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лесной предпочитает влажные леса, способствует укреплению почв и предотвращает эрозию.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хвощей и их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строение папоротников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рассечённые вайи
</a:t>
            </a:r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отличаются крупными листьями — вайями, которые развиваются из свернутых почек и имеют сложную рассечённую структуру.
</a:t>
            </a:r>
            <a:endParaRPr lang="en-US" sz="1547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корневище
</a:t>
            </a:r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растения составляет горизонтальное корневище, часто мочковатое, обеспечивающее питание и распространение по почве.
</a:t>
            </a:r>
            <a:endParaRPr lang="en-US" sz="1533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известно свыше 10 000 видов папоротников, от крошечных, размером с мох, до гигантских, достигающих 4 метров высоты.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происходит формирование новой зиготы, из которой развивается молодой спорофит — взрослое папоротниковое растение с характерным строением и размерами.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папоротников прорастают в заросток — малую зеленую пластинку, которая достигает приблизительно одного сантиметра в диаметре и расположена обычно на поверхности почвы.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заростке развиваются специальные органы: антеридии вырабатывают мужские гаметы (сперматозоиды), а архегонии — женские гаметы (яйцеклетки), что обеспечивает половое размножение.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оплодотворения необходима влажная среда, так как подвижные сперматозоиды передвигаются по воде к яйцеклетке, что ограничивает распространение вида только влажными местообитаниями.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папоротников: от споры к взрослому растению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507472"/>
            <a:ext cx="7101300" cy="38430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плауны, хвощи и папоротники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отличия этих трёх групп папоротникообразных по основным морфологическим и экологическим признакам.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обладают наибольшим видовым разнообразием и крупными размерами, в то время как плауны и хвощи отличаются более простым строением и меньшими размерами.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энциклопедии и справочники по папоротникообразным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папоротникообразных в формирование ископаемого угля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леса каменноугольного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каменноугольном периоде миллионы лет назад папоротникообразные создавали обширные болотистые леса. Эти мощные экосистемы способствовали формированию значительных отложений органического вещества, которое позднее стало основой для угольных пластов.
</a:t>
            </a:r>
            <a:endParaRPr lang="en-US" sz="1799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ископаемого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Мертвые растения постепенно превращались в торф под воздействием влажности и отсутствия кислорода. Со временем под давлением и температурой торф преобразовался в каменный уголь, нефть и природный газ — важные ресурсы для человека.
</a:t>
            </a:r>
            <a:endParaRPr lang="en-US" sz="18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видов связано с конкуренцией покрытосеменных и значительными климатическими изменениями в разные эпохи.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климата и деятельность человека привели к заметному снижению разнообразия папоротникообразных за миллионы лет.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разнообразия папоротникообразных с древности по настоящее время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Папоротникообразные создают подлесок лесной зоны, затеняют почву и поддерживают микроклимат, что способствует сохранению влажности и защите грунта от эрозии.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органики и формировании гумуса, обеспечивая круговорот питательных веществ и улучшая плодородие почв.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стебли служат пищей и убежищем для многих насекомых, беспозвоночных и мелких позвоночных, поддерживая биоразнообразие экосистемы.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состоянии папоротникообразных часто отражают качество окружающей среды, делая их эффективными индикаторами экологического здоровья.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папоротникообразных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папоротникообразных: чередование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спорофита и гаметофита, характерные для папоротникообразных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Дерево-диксония — крупнейший современный папоротник, достигающий высоты до 20 метров и напоминающий древние доисторические растения.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традициях папоротник считался символом удачи, а распространённый миф о семенах папоротника не имеет ботанического подтверждения.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хвощей и плаунов исторически использовались для украшения новогодних открыток и в пиротехнике благодаря своей искрообразующей способности.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папоротниках и споровых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папоротникообразных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Декоративное озеленение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широко применяются для украшения интерьеров и садов благодаря своей эффектной листве и нетребовательности к свету и уходу, создавая уютную атмосферу.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орляк обыкновенный, употребляются в пищу после правильной обработки, будучи источником витаминов и микроэлементов для человека.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техническое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споров плаунов добывают порошок для дезинфекции и технических целей, а экстракты хвощей используются в фитотерапии для укрепления сосудов и костей.
</a:t>
            </a:r>
            <a:endParaRPr lang="en-US" sz="13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комплексные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работа по сохранению редких видов через создание заповедников, восстановительные проекты и законодательное регулирование.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начало охраны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Выявлены угрозы сокращения папоротникообразных из-за вырубки лесов и загрязнения, начаты первые программы по сохранению их естественных местообитаний.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включение в Красную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Плауны, хвощи и редкие папоротники вошли в Красную книгу России, установлены ограничения на сбор и использования в природных условиях.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виды: охрана папоротникообразных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папоротникообразных: уроки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Папоротникообразные важны для экосистем и человека, поддерживая природный баланс и служа ресурсом в разных сферах, их изучение помогает беречь окружающую среду.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2026-05-08T09:25:26Z</dcterms:created>
  <dcterms:modified xsi:type="dcterms:W3CDTF">2026-05-08T09:25:26Z</dcterms:modified>
</cp:coreProperties>
</file>